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852" r:id="rId2"/>
    <p:sldId id="416" r:id="rId3"/>
    <p:sldId id="833" r:id="rId4"/>
    <p:sldId id="853" r:id="rId5"/>
    <p:sldId id="854" r:id="rId6"/>
    <p:sldId id="855" r:id="rId7"/>
    <p:sldId id="266" r:id="rId8"/>
    <p:sldId id="856" r:id="rId9"/>
    <p:sldId id="832" r:id="rId10"/>
    <p:sldId id="765" r:id="rId11"/>
    <p:sldId id="770" r:id="rId12"/>
    <p:sldId id="802" r:id="rId13"/>
    <p:sldId id="803" r:id="rId14"/>
    <p:sldId id="263" r:id="rId15"/>
    <p:sldId id="267" r:id="rId16"/>
    <p:sldId id="276" r:id="rId17"/>
    <p:sldId id="750" r:id="rId18"/>
    <p:sldId id="808" r:id="rId19"/>
    <p:sldId id="268" r:id="rId20"/>
    <p:sldId id="836" r:id="rId21"/>
    <p:sldId id="741" r:id="rId22"/>
    <p:sldId id="743" r:id="rId23"/>
    <p:sldId id="857"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F710766-2AFB-440A-A772-B8B80C07F3C0}" v="8" dt="2023-03-08T22:22:42.623"/>
  </p1510:revLst>
</p1510:revInfo>
</file>

<file path=ppt/tableStyles.xml><?xml version="1.0" encoding="utf-8"?>
<a:tblStyleLst xmlns:a="http://schemas.openxmlformats.org/drawingml/2006/main" def="{5C22544A-7EE6-4342-B048-85BDC9FD1C3A}">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0" d="100"/>
          <a:sy n="80" d="100"/>
        </p:scale>
        <p:origin x="58" y="1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an Chandler" userId="e4e72495f3edc5bd" providerId="LiveId" clId="{4F710766-2AFB-440A-A772-B8B80C07F3C0}"/>
    <pc:docChg chg="undo custSel delSld modSld">
      <pc:chgData name="Alan Chandler" userId="e4e72495f3edc5bd" providerId="LiveId" clId="{4F710766-2AFB-440A-A772-B8B80C07F3C0}" dt="2023-03-08T22:25:04.775" v="322" actId="26606"/>
      <pc:docMkLst>
        <pc:docMk/>
      </pc:docMkLst>
      <pc:sldChg chg="addSp delSp modSp">
        <pc:chgData name="Alan Chandler" userId="e4e72495f3edc5bd" providerId="LiveId" clId="{4F710766-2AFB-440A-A772-B8B80C07F3C0}" dt="2023-03-08T22:21:31.454" v="248" actId="478"/>
        <pc:sldMkLst>
          <pc:docMk/>
          <pc:sldMk cId="0" sldId="263"/>
        </pc:sldMkLst>
        <pc:spChg chg="add mod">
          <ac:chgData name="Alan Chandler" userId="e4e72495f3edc5bd" providerId="LiveId" clId="{4F710766-2AFB-440A-A772-B8B80C07F3C0}" dt="2023-03-08T22:21:28.319" v="247" actId="478"/>
          <ac:spMkLst>
            <pc:docMk/>
            <pc:sldMk cId="0" sldId="263"/>
            <ac:spMk id="2" creationId="{1DBC48EE-B598-29D2-21AA-6E347C560FB4}"/>
          </ac:spMkLst>
        </pc:spChg>
        <pc:spChg chg="add mod">
          <ac:chgData name="Alan Chandler" userId="e4e72495f3edc5bd" providerId="LiveId" clId="{4F710766-2AFB-440A-A772-B8B80C07F3C0}" dt="2023-03-08T22:21:31.454" v="248" actId="478"/>
          <ac:spMkLst>
            <pc:docMk/>
            <pc:sldMk cId="0" sldId="263"/>
            <ac:spMk id="3" creationId="{192FDD9E-DA56-A31F-E0FA-9DAC47EACBC6}"/>
          </ac:spMkLst>
        </pc:spChg>
        <pc:picChg chg="del mod">
          <ac:chgData name="Alan Chandler" userId="e4e72495f3edc5bd" providerId="LiveId" clId="{4F710766-2AFB-440A-A772-B8B80C07F3C0}" dt="2023-03-08T22:21:28.319" v="247" actId="478"/>
          <ac:picMkLst>
            <pc:docMk/>
            <pc:sldMk cId="0" sldId="263"/>
            <ac:picMk id="12304" creationId="{4B7BC026-2617-4E1D-8C57-D251F9FAB7D7}"/>
          </ac:picMkLst>
        </pc:picChg>
        <pc:picChg chg="del">
          <ac:chgData name="Alan Chandler" userId="e4e72495f3edc5bd" providerId="LiveId" clId="{4F710766-2AFB-440A-A772-B8B80C07F3C0}" dt="2023-03-08T22:21:31.454" v="248" actId="478"/>
          <ac:picMkLst>
            <pc:docMk/>
            <pc:sldMk cId="0" sldId="263"/>
            <ac:picMk id="12307" creationId="{C91C77FD-F718-4887-8F4D-2E339EBF532E}"/>
          </ac:picMkLst>
        </pc:picChg>
      </pc:sldChg>
      <pc:sldChg chg="del">
        <pc:chgData name="Alan Chandler" userId="e4e72495f3edc5bd" providerId="LiveId" clId="{4F710766-2AFB-440A-A772-B8B80C07F3C0}" dt="2023-03-08T22:23:12.746" v="307" actId="2696"/>
        <pc:sldMkLst>
          <pc:docMk/>
          <pc:sldMk cId="0" sldId="269"/>
        </pc:sldMkLst>
      </pc:sldChg>
      <pc:sldChg chg="del">
        <pc:chgData name="Alan Chandler" userId="e4e72495f3edc5bd" providerId="LiveId" clId="{4F710766-2AFB-440A-A772-B8B80C07F3C0}" dt="2022-11-05T19:38:36.053" v="233" actId="2696"/>
        <pc:sldMkLst>
          <pc:docMk/>
          <pc:sldMk cId="0" sldId="710"/>
        </pc:sldMkLst>
      </pc:sldChg>
      <pc:sldChg chg="del">
        <pc:chgData name="Alan Chandler" userId="e4e72495f3edc5bd" providerId="LiveId" clId="{4F710766-2AFB-440A-A772-B8B80C07F3C0}" dt="2022-11-05T19:38:33.571" v="232" actId="2696"/>
        <pc:sldMkLst>
          <pc:docMk/>
          <pc:sldMk cId="0" sldId="739"/>
        </pc:sldMkLst>
      </pc:sldChg>
      <pc:sldChg chg="modSp mod">
        <pc:chgData name="Alan Chandler" userId="e4e72495f3edc5bd" providerId="LiveId" clId="{4F710766-2AFB-440A-A772-B8B80C07F3C0}" dt="2023-03-08T22:23:20.241" v="309" actId="27636"/>
        <pc:sldMkLst>
          <pc:docMk/>
          <pc:sldMk cId="2478817216" sldId="741"/>
        </pc:sldMkLst>
        <pc:spChg chg="mod">
          <ac:chgData name="Alan Chandler" userId="e4e72495f3edc5bd" providerId="LiveId" clId="{4F710766-2AFB-440A-A772-B8B80C07F3C0}" dt="2023-03-08T22:23:20.241" v="309" actId="27636"/>
          <ac:spMkLst>
            <pc:docMk/>
            <pc:sldMk cId="2478817216" sldId="741"/>
            <ac:spMk id="3" creationId="{707C71DB-0E0F-42C5-A4B0-1D500C66AD7A}"/>
          </ac:spMkLst>
        </pc:spChg>
      </pc:sldChg>
      <pc:sldChg chg="modSp mod">
        <pc:chgData name="Alan Chandler" userId="e4e72495f3edc5bd" providerId="LiveId" clId="{4F710766-2AFB-440A-A772-B8B80C07F3C0}" dt="2022-06-13T15:22:50.603" v="228" actId="20577"/>
        <pc:sldMkLst>
          <pc:docMk/>
          <pc:sldMk cId="1779719230" sldId="743"/>
        </pc:sldMkLst>
        <pc:spChg chg="mod">
          <ac:chgData name="Alan Chandler" userId="e4e72495f3edc5bd" providerId="LiveId" clId="{4F710766-2AFB-440A-A772-B8B80C07F3C0}" dt="2022-06-13T15:22:50.603" v="228" actId="20577"/>
          <ac:spMkLst>
            <pc:docMk/>
            <pc:sldMk cId="1779719230" sldId="743"/>
            <ac:spMk id="3" creationId="{C19268F2-946D-4ECD-AB1C-6D8AB75DA0E9}"/>
          </ac:spMkLst>
        </pc:spChg>
      </pc:sldChg>
      <pc:sldChg chg="del">
        <pc:chgData name="Alan Chandler" userId="e4e72495f3edc5bd" providerId="LiveId" clId="{4F710766-2AFB-440A-A772-B8B80C07F3C0}" dt="2023-03-08T22:23:29.470" v="310" actId="2696"/>
        <pc:sldMkLst>
          <pc:docMk/>
          <pc:sldMk cId="3598611478" sldId="744"/>
        </pc:sldMkLst>
      </pc:sldChg>
      <pc:sldChg chg="delSp modSp mod">
        <pc:chgData name="Alan Chandler" userId="e4e72495f3edc5bd" providerId="LiveId" clId="{4F710766-2AFB-440A-A772-B8B80C07F3C0}" dt="2023-03-08T22:22:42.623" v="305" actId="478"/>
        <pc:sldMkLst>
          <pc:docMk/>
          <pc:sldMk cId="0" sldId="750"/>
        </pc:sldMkLst>
        <pc:spChg chg="del mod">
          <ac:chgData name="Alan Chandler" userId="e4e72495f3edc5bd" providerId="LiveId" clId="{4F710766-2AFB-440A-A772-B8B80C07F3C0}" dt="2023-03-08T22:22:42.623" v="305" actId="478"/>
          <ac:spMkLst>
            <pc:docMk/>
            <pc:sldMk cId="0" sldId="750"/>
            <ac:spMk id="91139" creationId="{09A65D7C-E8FA-4E2A-9BF6-191FDAA2B63E}"/>
          </ac:spMkLst>
        </pc:spChg>
        <pc:picChg chg="del">
          <ac:chgData name="Alan Chandler" userId="e4e72495f3edc5bd" providerId="LiveId" clId="{4F710766-2AFB-440A-A772-B8B80C07F3C0}" dt="2022-06-13T15:21:54.622" v="210" actId="478"/>
          <ac:picMkLst>
            <pc:docMk/>
            <pc:sldMk cId="0" sldId="750"/>
            <ac:picMk id="91141" creationId="{265EA111-CDC9-4D35-A1FC-13E78E625B64}"/>
          </ac:picMkLst>
        </pc:picChg>
      </pc:sldChg>
      <pc:sldChg chg="delSp modSp del mod">
        <pc:chgData name="Alan Chandler" userId="e4e72495f3edc5bd" providerId="LiveId" clId="{4F710766-2AFB-440A-A772-B8B80C07F3C0}" dt="2023-03-08T22:22:57.951" v="306" actId="2696"/>
        <pc:sldMkLst>
          <pc:docMk/>
          <pc:sldMk cId="0" sldId="751"/>
        </pc:sldMkLst>
        <pc:spChg chg="mod">
          <ac:chgData name="Alan Chandler" userId="e4e72495f3edc5bd" providerId="LiveId" clId="{4F710766-2AFB-440A-A772-B8B80C07F3C0}" dt="2022-06-13T15:22:06.403" v="211" actId="20577"/>
          <ac:spMkLst>
            <pc:docMk/>
            <pc:sldMk cId="0" sldId="751"/>
            <ac:spMk id="93189" creationId="{BF2B1A0B-7B22-438B-A429-19E371754910}"/>
          </ac:spMkLst>
        </pc:spChg>
        <pc:picChg chg="del">
          <ac:chgData name="Alan Chandler" userId="e4e72495f3edc5bd" providerId="LiveId" clId="{4F710766-2AFB-440A-A772-B8B80C07F3C0}" dt="2022-06-13T15:22:07.941" v="212" actId="478"/>
          <ac:picMkLst>
            <pc:docMk/>
            <pc:sldMk cId="0" sldId="751"/>
            <ac:picMk id="93190" creationId="{D299E422-ED45-4945-BE45-CB7614A307A6}"/>
          </ac:picMkLst>
        </pc:picChg>
      </pc:sldChg>
      <pc:sldChg chg="addSp delSp modSp mod setBg">
        <pc:chgData name="Alan Chandler" userId="e4e72495f3edc5bd" providerId="LiveId" clId="{4F710766-2AFB-440A-A772-B8B80C07F3C0}" dt="2023-03-08T22:25:04.775" v="322" actId="26606"/>
        <pc:sldMkLst>
          <pc:docMk/>
          <pc:sldMk cId="0" sldId="765"/>
        </pc:sldMkLst>
        <pc:spChg chg="mod ord">
          <ac:chgData name="Alan Chandler" userId="e4e72495f3edc5bd" providerId="LiveId" clId="{4F710766-2AFB-440A-A772-B8B80C07F3C0}" dt="2023-03-08T22:25:04.775" v="322" actId="26606"/>
          <ac:spMkLst>
            <pc:docMk/>
            <pc:sldMk cId="0" sldId="765"/>
            <ac:spMk id="29698" creationId="{2851A14B-BCB8-4F57-8A7E-94D22170C777}"/>
          </ac:spMkLst>
        </pc:spChg>
        <pc:spChg chg="mod">
          <ac:chgData name="Alan Chandler" userId="e4e72495f3edc5bd" providerId="LiveId" clId="{4F710766-2AFB-440A-A772-B8B80C07F3C0}" dt="2023-03-08T22:25:04.775" v="322" actId="26606"/>
          <ac:spMkLst>
            <pc:docMk/>
            <pc:sldMk cId="0" sldId="765"/>
            <ac:spMk id="29699" creationId="{4B0713A9-6893-4BCD-A756-B1416378A14B}"/>
          </ac:spMkLst>
        </pc:spChg>
        <pc:spChg chg="mod">
          <ac:chgData name="Alan Chandler" userId="e4e72495f3edc5bd" providerId="LiveId" clId="{4F710766-2AFB-440A-A772-B8B80C07F3C0}" dt="2023-03-08T22:25:04.775" v="322" actId="26606"/>
          <ac:spMkLst>
            <pc:docMk/>
            <pc:sldMk cId="0" sldId="765"/>
            <ac:spMk id="29700" creationId="{1F4DB34D-2AFB-4BD0-AE98-116270E30195}"/>
          </ac:spMkLst>
        </pc:spChg>
        <pc:spChg chg="add del">
          <ac:chgData name="Alan Chandler" userId="e4e72495f3edc5bd" providerId="LiveId" clId="{4F710766-2AFB-440A-A772-B8B80C07F3C0}" dt="2023-03-08T22:25:04.775" v="322" actId="26606"/>
          <ac:spMkLst>
            <pc:docMk/>
            <pc:sldMk cId="0" sldId="765"/>
            <ac:spMk id="29705" creationId="{907EF6B7-1338-4443-8C46-6A318D952DFD}"/>
          </ac:spMkLst>
        </pc:spChg>
        <pc:spChg chg="add del">
          <ac:chgData name="Alan Chandler" userId="e4e72495f3edc5bd" providerId="LiveId" clId="{4F710766-2AFB-440A-A772-B8B80C07F3C0}" dt="2023-03-08T22:24:45.753" v="320" actId="26606"/>
          <ac:spMkLst>
            <pc:docMk/>
            <pc:sldMk cId="0" sldId="765"/>
            <ac:spMk id="29706" creationId="{8FC9BE17-9A7B-462D-AE50-3D8777387304}"/>
          </ac:spMkLst>
        </pc:spChg>
        <pc:spChg chg="add del">
          <ac:chgData name="Alan Chandler" userId="e4e72495f3edc5bd" providerId="LiveId" clId="{4F710766-2AFB-440A-A772-B8B80C07F3C0}" dt="2023-03-08T22:25:04.775" v="322" actId="26606"/>
          <ac:spMkLst>
            <pc:docMk/>
            <pc:sldMk cId="0" sldId="765"/>
            <ac:spMk id="29707" creationId="{DAAE4CDD-124C-4DCF-9584-B6033B545DD5}"/>
          </ac:spMkLst>
        </pc:spChg>
        <pc:spChg chg="add del">
          <ac:chgData name="Alan Chandler" userId="e4e72495f3edc5bd" providerId="LiveId" clId="{4F710766-2AFB-440A-A772-B8B80C07F3C0}" dt="2023-03-08T22:24:45.753" v="320" actId="26606"/>
          <ac:spMkLst>
            <pc:docMk/>
            <pc:sldMk cId="0" sldId="765"/>
            <ac:spMk id="29708" creationId="{3EBE8569-6AEC-4B8C-8D53-2DE337CDBA65}"/>
          </ac:spMkLst>
        </pc:spChg>
        <pc:spChg chg="add del">
          <ac:chgData name="Alan Chandler" userId="e4e72495f3edc5bd" providerId="LiveId" clId="{4F710766-2AFB-440A-A772-B8B80C07F3C0}" dt="2023-03-08T22:25:04.775" v="322" actId="26606"/>
          <ac:spMkLst>
            <pc:docMk/>
            <pc:sldMk cId="0" sldId="765"/>
            <ac:spMk id="29709" creationId="{081E4A58-353D-44AE-B2FC-2A74E2E400F7}"/>
          </ac:spMkLst>
        </pc:spChg>
        <pc:spChg chg="add del">
          <ac:chgData name="Alan Chandler" userId="e4e72495f3edc5bd" providerId="LiveId" clId="{4F710766-2AFB-440A-A772-B8B80C07F3C0}" dt="2023-03-08T22:24:45.753" v="320" actId="26606"/>
          <ac:spMkLst>
            <pc:docMk/>
            <pc:sldMk cId="0" sldId="765"/>
            <ac:spMk id="29710" creationId="{55D4142C-5077-457F-A6AD-3FECFDB39685}"/>
          </ac:spMkLst>
        </pc:spChg>
        <pc:spChg chg="add del">
          <ac:chgData name="Alan Chandler" userId="e4e72495f3edc5bd" providerId="LiveId" clId="{4F710766-2AFB-440A-A772-B8B80C07F3C0}" dt="2023-03-08T22:24:45.753" v="320" actId="26606"/>
          <ac:spMkLst>
            <pc:docMk/>
            <pc:sldMk cId="0" sldId="765"/>
            <ac:spMk id="29712" creationId="{7A5F0580-5EE9-419F-96EE-B6529EF6E7D0}"/>
          </ac:spMkLst>
        </pc:spChg>
        <pc:picChg chg="add del">
          <ac:chgData name="Alan Chandler" userId="e4e72495f3edc5bd" providerId="LiveId" clId="{4F710766-2AFB-440A-A772-B8B80C07F3C0}" dt="2023-03-08T22:24:45.753" v="320" actId="26606"/>
          <ac:picMkLst>
            <pc:docMk/>
            <pc:sldMk cId="0" sldId="765"/>
            <ac:picMk id="29702" creationId="{9265ABBA-DCF6-6B6C-3547-6B87992CCB8F}"/>
          </ac:picMkLst>
        </pc:picChg>
      </pc:sldChg>
      <pc:sldChg chg="addSp delSp modSp mod setBg">
        <pc:chgData name="Alan Chandler" userId="e4e72495f3edc5bd" providerId="LiveId" clId="{4F710766-2AFB-440A-A772-B8B80C07F3C0}" dt="2023-03-08T22:24:35.061" v="318" actId="26606"/>
        <pc:sldMkLst>
          <pc:docMk/>
          <pc:sldMk cId="0" sldId="770"/>
        </pc:sldMkLst>
        <pc:spChg chg="mod ord">
          <ac:chgData name="Alan Chandler" userId="e4e72495f3edc5bd" providerId="LiveId" clId="{4F710766-2AFB-440A-A772-B8B80C07F3C0}" dt="2023-03-08T22:24:35.061" v="318" actId="26606"/>
          <ac:spMkLst>
            <pc:docMk/>
            <pc:sldMk cId="0" sldId="770"/>
            <ac:spMk id="33794" creationId="{C272740A-0D7A-4BE4-BBD0-E6032BD774F9}"/>
          </ac:spMkLst>
        </pc:spChg>
        <pc:spChg chg="mod ord">
          <ac:chgData name="Alan Chandler" userId="e4e72495f3edc5bd" providerId="LiveId" clId="{4F710766-2AFB-440A-A772-B8B80C07F3C0}" dt="2023-03-08T22:24:35.061" v="318" actId="26606"/>
          <ac:spMkLst>
            <pc:docMk/>
            <pc:sldMk cId="0" sldId="770"/>
            <ac:spMk id="33795" creationId="{62C586CE-1D76-4EF5-BF4F-F4950C92D3AD}"/>
          </ac:spMkLst>
        </pc:spChg>
        <pc:spChg chg="mod">
          <ac:chgData name="Alan Chandler" userId="e4e72495f3edc5bd" providerId="LiveId" clId="{4F710766-2AFB-440A-A772-B8B80C07F3C0}" dt="2023-03-08T22:24:35.061" v="318" actId="26606"/>
          <ac:spMkLst>
            <pc:docMk/>
            <pc:sldMk cId="0" sldId="770"/>
            <ac:spMk id="33796" creationId="{997E6C7C-D4A1-4A10-80A3-16318D4A3FA4}"/>
          </ac:spMkLst>
        </pc:spChg>
        <pc:spChg chg="add del">
          <ac:chgData name="Alan Chandler" userId="e4e72495f3edc5bd" providerId="LiveId" clId="{4F710766-2AFB-440A-A772-B8B80C07F3C0}" dt="2023-03-08T22:24:35.061" v="318" actId="26606"/>
          <ac:spMkLst>
            <pc:docMk/>
            <pc:sldMk cId="0" sldId="770"/>
            <ac:spMk id="33801" creationId="{907EF6B7-1338-4443-8C46-6A318D952DFD}"/>
          </ac:spMkLst>
        </pc:spChg>
        <pc:spChg chg="add del">
          <ac:chgData name="Alan Chandler" userId="e4e72495f3edc5bd" providerId="LiveId" clId="{4F710766-2AFB-440A-A772-B8B80C07F3C0}" dt="2023-03-08T22:24:35.061" v="318" actId="26606"/>
          <ac:spMkLst>
            <pc:docMk/>
            <pc:sldMk cId="0" sldId="770"/>
            <ac:spMk id="33803" creationId="{DAAE4CDD-124C-4DCF-9584-B6033B545DD5}"/>
          </ac:spMkLst>
        </pc:spChg>
        <pc:spChg chg="add del">
          <ac:chgData name="Alan Chandler" userId="e4e72495f3edc5bd" providerId="LiveId" clId="{4F710766-2AFB-440A-A772-B8B80C07F3C0}" dt="2023-03-08T22:24:35.061" v="318" actId="26606"/>
          <ac:spMkLst>
            <pc:docMk/>
            <pc:sldMk cId="0" sldId="770"/>
            <ac:spMk id="33805" creationId="{081E4A58-353D-44AE-B2FC-2A74E2E400F7}"/>
          </ac:spMkLst>
        </pc:spChg>
        <pc:spChg chg="add del">
          <ac:chgData name="Alan Chandler" userId="e4e72495f3edc5bd" providerId="LiveId" clId="{4F710766-2AFB-440A-A772-B8B80C07F3C0}" dt="2023-03-08T22:24:35.050" v="317" actId="26606"/>
          <ac:spMkLst>
            <pc:docMk/>
            <pc:sldMk cId="0" sldId="770"/>
            <ac:spMk id="33810" creationId="{E92FEB64-6EEA-4759-B4A4-BD2C1E660BA8}"/>
          </ac:spMkLst>
        </pc:spChg>
        <pc:spChg chg="add del">
          <ac:chgData name="Alan Chandler" userId="e4e72495f3edc5bd" providerId="LiveId" clId="{4F710766-2AFB-440A-A772-B8B80C07F3C0}" dt="2023-03-08T22:24:35.050" v="317" actId="26606"/>
          <ac:spMkLst>
            <pc:docMk/>
            <pc:sldMk cId="0" sldId="770"/>
            <ac:spMk id="33812" creationId="{B10BB131-AC8E-4A8E-A5D1-36260F720C3B}"/>
          </ac:spMkLst>
        </pc:spChg>
        <pc:spChg chg="add del">
          <ac:chgData name="Alan Chandler" userId="e4e72495f3edc5bd" providerId="LiveId" clId="{4F710766-2AFB-440A-A772-B8B80C07F3C0}" dt="2023-03-08T22:24:35.050" v="317" actId="26606"/>
          <ac:spMkLst>
            <pc:docMk/>
            <pc:sldMk cId="0" sldId="770"/>
            <ac:spMk id="33814" creationId="{14847E93-7DC1-4D4B-8829-B19AA7137C50}"/>
          </ac:spMkLst>
        </pc:spChg>
        <pc:spChg chg="add del">
          <ac:chgData name="Alan Chandler" userId="e4e72495f3edc5bd" providerId="LiveId" clId="{4F710766-2AFB-440A-A772-B8B80C07F3C0}" dt="2023-03-08T22:24:35.050" v="317" actId="26606"/>
          <ac:spMkLst>
            <pc:docMk/>
            <pc:sldMk cId="0" sldId="770"/>
            <ac:spMk id="33816" creationId="{5566D6E1-03A1-4D73-A4E0-35D74D568A04}"/>
          </ac:spMkLst>
        </pc:spChg>
        <pc:spChg chg="add del">
          <ac:chgData name="Alan Chandler" userId="e4e72495f3edc5bd" providerId="LiveId" clId="{4F710766-2AFB-440A-A772-B8B80C07F3C0}" dt="2023-03-08T22:24:35.050" v="317" actId="26606"/>
          <ac:spMkLst>
            <pc:docMk/>
            <pc:sldMk cId="0" sldId="770"/>
            <ac:spMk id="33818" creationId="{9F835A99-04AC-494A-A572-AFE8413CC938}"/>
          </ac:spMkLst>
        </pc:spChg>
        <pc:spChg chg="add del">
          <ac:chgData name="Alan Chandler" userId="e4e72495f3edc5bd" providerId="LiveId" clId="{4F710766-2AFB-440A-A772-B8B80C07F3C0}" dt="2023-03-08T22:24:35.050" v="317" actId="26606"/>
          <ac:spMkLst>
            <pc:docMk/>
            <pc:sldMk cId="0" sldId="770"/>
            <ac:spMk id="33820" creationId="{7B786209-1B0B-4CA9-9BDD-F7327066A84D}"/>
          </ac:spMkLst>
        </pc:spChg>
        <pc:spChg chg="add del">
          <ac:chgData name="Alan Chandler" userId="e4e72495f3edc5bd" providerId="LiveId" clId="{4F710766-2AFB-440A-A772-B8B80C07F3C0}" dt="2023-03-08T22:24:35.050" v="317" actId="26606"/>
          <ac:spMkLst>
            <pc:docMk/>
            <pc:sldMk cId="0" sldId="770"/>
            <ac:spMk id="33822" creationId="{2D2964BB-484D-45AE-AD66-D407D0629652}"/>
          </ac:spMkLst>
        </pc:spChg>
        <pc:spChg chg="add del">
          <ac:chgData name="Alan Chandler" userId="e4e72495f3edc5bd" providerId="LiveId" clId="{4F710766-2AFB-440A-A772-B8B80C07F3C0}" dt="2023-03-08T22:24:35.050" v="317" actId="26606"/>
          <ac:spMkLst>
            <pc:docMk/>
            <pc:sldMk cId="0" sldId="770"/>
            <ac:spMk id="33824" creationId="{6691AC69-A76E-4DAB-B565-468B6B87ACF3}"/>
          </ac:spMkLst>
        </pc:spChg>
        <pc:spChg chg="add">
          <ac:chgData name="Alan Chandler" userId="e4e72495f3edc5bd" providerId="LiveId" clId="{4F710766-2AFB-440A-A772-B8B80C07F3C0}" dt="2023-03-08T22:24:35.061" v="318" actId="26606"/>
          <ac:spMkLst>
            <pc:docMk/>
            <pc:sldMk cId="0" sldId="770"/>
            <ac:spMk id="33826" creationId="{1C799903-48D5-4A31-A1A2-541072D9771E}"/>
          </ac:spMkLst>
        </pc:spChg>
        <pc:spChg chg="add">
          <ac:chgData name="Alan Chandler" userId="e4e72495f3edc5bd" providerId="LiveId" clId="{4F710766-2AFB-440A-A772-B8B80C07F3C0}" dt="2023-03-08T22:24:35.061" v="318" actId="26606"/>
          <ac:spMkLst>
            <pc:docMk/>
            <pc:sldMk cId="0" sldId="770"/>
            <ac:spMk id="33827" creationId="{8EFFF109-FC58-4FD3-BE05-9775A1310F55}"/>
          </ac:spMkLst>
        </pc:spChg>
        <pc:spChg chg="add">
          <ac:chgData name="Alan Chandler" userId="e4e72495f3edc5bd" providerId="LiveId" clId="{4F710766-2AFB-440A-A772-B8B80C07F3C0}" dt="2023-03-08T22:24:35.061" v="318" actId="26606"/>
          <ac:spMkLst>
            <pc:docMk/>
            <pc:sldMk cId="0" sldId="770"/>
            <ac:spMk id="33828" creationId="{E1B96AD6-92A9-4273-A62B-96A1C3E0BA95}"/>
          </ac:spMkLst>
        </pc:spChg>
        <pc:spChg chg="add">
          <ac:chgData name="Alan Chandler" userId="e4e72495f3edc5bd" providerId="LiveId" clId="{4F710766-2AFB-440A-A772-B8B80C07F3C0}" dt="2023-03-08T22:24:35.061" v="318" actId="26606"/>
          <ac:spMkLst>
            <pc:docMk/>
            <pc:sldMk cId="0" sldId="770"/>
            <ac:spMk id="33829" creationId="{463EEC44-1BA3-44ED-81FC-A644B04B2A44}"/>
          </ac:spMkLst>
        </pc:spChg>
        <pc:picChg chg="del">
          <ac:chgData name="Alan Chandler" userId="e4e72495f3edc5bd" providerId="LiveId" clId="{4F710766-2AFB-440A-A772-B8B80C07F3C0}" dt="2023-03-08T22:20:53.868" v="235" actId="478"/>
          <ac:picMkLst>
            <pc:docMk/>
            <pc:sldMk cId="0" sldId="770"/>
            <ac:picMk id="33797" creationId="{92BF8DC0-9420-4027-A871-CEA7A06271D1}"/>
          </ac:picMkLst>
        </pc:picChg>
      </pc:sldChg>
      <pc:sldChg chg="del">
        <pc:chgData name="Alan Chandler" userId="e4e72495f3edc5bd" providerId="LiveId" clId="{4F710766-2AFB-440A-A772-B8B80C07F3C0}" dt="2023-03-08T22:20:39.881" v="234" actId="2696"/>
        <pc:sldMkLst>
          <pc:docMk/>
          <pc:sldMk cId="0" sldId="786"/>
        </pc:sldMkLst>
      </pc:sldChg>
      <pc:sldChg chg="del">
        <pc:chgData name="Alan Chandler" userId="e4e72495f3edc5bd" providerId="LiveId" clId="{4F710766-2AFB-440A-A772-B8B80C07F3C0}" dt="2022-06-13T15:23:03.226" v="229" actId="2696"/>
        <pc:sldMkLst>
          <pc:docMk/>
          <pc:sldMk cId="0" sldId="791"/>
        </pc:sldMkLst>
      </pc:sldChg>
      <pc:sldChg chg="addSp delSp modSp mod">
        <pc:chgData name="Alan Chandler" userId="e4e72495f3edc5bd" providerId="LiveId" clId="{4F710766-2AFB-440A-A772-B8B80C07F3C0}" dt="2023-03-08T22:24:13.474" v="314" actId="26606"/>
        <pc:sldMkLst>
          <pc:docMk/>
          <pc:sldMk cId="0" sldId="802"/>
        </pc:sldMkLst>
        <pc:spChg chg="add del">
          <ac:chgData name="Alan Chandler" userId="e4e72495f3edc5bd" providerId="LiveId" clId="{4F710766-2AFB-440A-A772-B8B80C07F3C0}" dt="2023-03-08T22:24:13.474" v="314" actId="26606"/>
          <ac:spMkLst>
            <pc:docMk/>
            <pc:sldMk cId="0" sldId="802"/>
            <ac:spMk id="77" creationId="{45D37F4E-DDB4-456B-97E0-9937730A039F}"/>
          </ac:spMkLst>
        </pc:spChg>
        <pc:spChg chg="add del">
          <ac:chgData name="Alan Chandler" userId="e4e72495f3edc5bd" providerId="LiveId" clId="{4F710766-2AFB-440A-A772-B8B80C07F3C0}" dt="2023-03-08T22:24:13.474" v="314" actId="26606"/>
          <ac:spMkLst>
            <pc:docMk/>
            <pc:sldMk cId="0" sldId="802"/>
            <ac:spMk id="78" creationId="{B2DD41CD-8F47-4F56-AD12-4E2FF7696987}"/>
          </ac:spMkLst>
        </pc:spChg>
        <pc:spChg chg="mod">
          <ac:chgData name="Alan Chandler" userId="e4e72495f3edc5bd" providerId="LiveId" clId="{4F710766-2AFB-440A-A772-B8B80C07F3C0}" dt="2023-03-08T22:24:13.474" v="314" actId="26606"/>
          <ac:spMkLst>
            <pc:docMk/>
            <pc:sldMk cId="0" sldId="802"/>
            <ac:spMk id="35842" creationId="{09A34DDB-3D0F-46CF-83AC-D5958DA16DD6}"/>
          </ac:spMkLst>
        </pc:spChg>
        <pc:spChg chg="mod">
          <ac:chgData name="Alan Chandler" userId="e4e72495f3edc5bd" providerId="LiveId" clId="{4F710766-2AFB-440A-A772-B8B80C07F3C0}" dt="2023-03-08T22:24:13.474" v="314" actId="26606"/>
          <ac:spMkLst>
            <pc:docMk/>
            <pc:sldMk cId="0" sldId="802"/>
            <ac:spMk id="35843" creationId="{D7D4337B-A3B3-4AB4-A31D-FD2DBCE03D72}"/>
          </ac:spMkLst>
        </pc:spChg>
        <pc:spChg chg="mod">
          <ac:chgData name="Alan Chandler" userId="e4e72495f3edc5bd" providerId="LiveId" clId="{4F710766-2AFB-440A-A772-B8B80C07F3C0}" dt="2023-03-08T22:24:13.474" v="314" actId="26606"/>
          <ac:spMkLst>
            <pc:docMk/>
            <pc:sldMk cId="0" sldId="802"/>
            <ac:spMk id="35844" creationId="{DC5A8EEA-44F5-48D7-A223-B0853BEC46C0}"/>
          </ac:spMkLst>
        </pc:spChg>
        <pc:spChg chg="add del">
          <ac:chgData name="Alan Chandler" userId="e4e72495f3edc5bd" providerId="LiveId" clId="{4F710766-2AFB-440A-A772-B8B80C07F3C0}" dt="2023-03-08T22:24:13.464" v="313" actId="26606"/>
          <ac:spMkLst>
            <pc:docMk/>
            <pc:sldMk cId="0" sldId="802"/>
            <ac:spMk id="35849" creationId="{18873D23-2DCF-4B31-A009-95721C06E8E1}"/>
          </ac:spMkLst>
        </pc:spChg>
        <pc:spChg chg="add del">
          <ac:chgData name="Alan Chandler" userId="e4e72495f3edc5bd" providerId="LiveId" clId="{4F710766-2AFB-440A-A772-B8B80C07F3C0}" dt="2023-03-08T22:24:13.464" v="313" actId="26606"/>
          <ac:spMkLst>
            <pc:docMk/>
            <pc:sldMk cId="0" sldId="802"/>
            <ac:spMk id="35851" creationId="{C13EF075-D4EF-4929-ADBC-91B27DA19955}"/>
          </ac:spMkLst>
        </pc:spChg>
        <pc:spChg chg="add">
          <ac:chgData name="Alan Chandler" userId="e4e72495f3edc5bd" providerId="LiveId" clId="{4F710766-2AFB-440A-A772-B8B80C07F3C0}" dt="2023-03-08T22:24:13.474" v="314" actId="26606"/>
          <ac:spMkLst>
            <pc:docMk/>
            <pc:sldMk cId="0" sldId="802"/>
            <ac:spMk id="35859" creationId="{907EF6B7-1338-4443-8C46-6A318D952DFD}"/>
          </ac:spMkLst>
        </pc:spChg>
        <pc:spChg chg="add">
          <ac:chgData name="Alan Chandler" userId="e4e72495f3edc5bd" providerId="LiveId" clId="{4F710766-2AFB-440A-A772-B8B80C07F3C0}" dt="2023-03-08T22:24:13.474" v="314" actId="26606"/>
          <ac:spMkLst>
            <pc:docMk/>
            <pc:sldMk cId="0" sldId="802"/>
            <ac:spMk id="35860" creationId="{DAAE4CDD-124C-4DCF-9584-B6033B545DD5}"/>
          </ac:spMkLst>
        </pc:spChg>
        <pc:spChg chg="add">
          <ac:chgData name="Alan Chandler" userId="e4e72495f3edc5bd" providerId="LiveId" clId="{4F710766-2AFB-440A-A772-B8B80C07F3C0}" dt="2023-03-08T22:24:13.474" v="314" actId="26606"/>
          <ac:spMkLst>
            <pc:docMk/>
            <pc:sldMk cId="0" sldId="802"/>
            <ac:spMk id="35861" creationId="{081E4A58-353D-44AE-B2FC-2A74E2E400F7}"/>
          </ac:spMkLst>
        </pc:spChg>
        <pc:grpChg chg="add del">
          <ac:chgData name="Alan Chandler" userId="e4e72495f3edc5bd" providerId="LiveId" clId="{4F710766-2AFB-440A-A772-B8B80C07F3C0}" dt="2023-03-08T22:24:13.464" v="313" actId="26606"/>
          <ac:grpSpMkLst>
            <pc:docMk/>
            <pc:sldMk cId="0" sldId="802"/>
            <ac:grpSpMk id="35853" creationId="{DAA26DFA-AAB2-4973-9C17-16D587C7B198}"/>
          </ac:grpSpMkLst>
        </pc:grpChg>
        <pc:picChg chg="del">
          <ac:chgData name="Alan Chandler" userId="e4e72495f3edc5bd" providerId="LiveId" clId="{4F710766-2AFB-440A-A772-B8B80C07F3C0}" dt="2023-03-08T22:20:59.923" v="236" actId="478"/>
          <ac:picMkLst>
            <pc:docMk/>
            <pc:sldMk cId="0" sldId="802"/>
            <ac:picMk id="2050" creationId="{4D9E2D2F-7406-400F-B3D9-51BDD6BA0C66}"/>
          </ac:picMkLst>
        </pc:picChg>
      </pc:sldChg>
      <pc:sldChg chg="modSp mod">
        <pc:chgData name="Alan Chandler" userId="e4e72495f3edc5bd" providerId="LiveId" clId="{4F710766-2AFB-440A-A772-B8B80C07F3C0}" dt="2023-03-08T22:21:20.845" v="245" actId="20577"/>
        <pc:sldMkLst>
          <pc:docMk/>
          <pc:sldMk cId="0" sldId="803"/>
        </pc:sldMkLst>
        <pc:spChg chg="mod">
          <ac:chgData name="Alan Chandler" userId="e4e72495f3edc5bd" providerId="LiveId" clId="{4F710766-2AFB-440A-A772-B8B80C07F3C0}" dt="2023-03-08T22:21:20.845" v="245" actId="20577"/>
          <ac:spMkLst>
            <pc:docMk/>
            <pc:sldMk cId="0" sldId="803"/>
            <ac:spMk id="37891" creationId="{05CA54E4-DE64-473B-935C-F583C73615CA}"/>
          </ac:spMkLst>
        </pc:spChg>
      </pc:sldChg>
      <pc:sldChg chg="del">
        <pc:chgData name="Alan Chandler" userId="e4e72495f3edc5bd" providerId="LiveId" clId="{4F710766-2AFB-440A-A772-B8B80C07F3C0}" dt="2023-03-08T22:23:31.750" v="311" actId="2696"/>
        <pc:sldMkLst>
          <pc:docMk/>
          <pc:sldMk cId="0" sldId="824"/>
        </pc:sldMkLst>
      </pc:sldChg>
      <pc:sldChg chg="modSp mod">
        <pc:chgData name="Alan Chandler" userId="e4e72495f3edc5bd" providerId="LiveId" clId="{4F710766-2AFB-440A-A772-B8B80C07F3C0}" dt="2022-06-13T15:21:18.272" v="209" actId="20577"/>
        <pc:sldMkLst>
          <pc:docMk/>
          <pc:sldMk cId="3755181046" sldId="832"/>
        </pc:sldMkLst>
        <pc:spChg chg="mod">
          <ac:chgData name="Alan Chandler" userId="e4e72495f3edc5bd" providerId="LiveId" clId="{4F710766-2AFB-440A-A772-B8B80C07F3C0}" dt="2022-06-13T15:21:18.272" v="209" actId="20577"/>
          <ac:spMkLst>
            <pc:docMk/>
            <pc:sldMk cId="3755181046" sldId="832"/>
            <ac:spMk id="3" creationId="{5F68DBC3-86F4-4F52-A4D0-AFA86701F53D}"/>
          </ac:spMkLst>
        </pc:spChg>
      </pc:sldChg>
      <pc:sldChg chg="del">
        <pc:chgData name="Alan Chandler" userId="e4e72495f3edc5bd" providerId="LiveId" clId="{4F710766-2AFB-440A-A772-B8B80C07F3C0}" dt="2022-06-13T15:22:26.423" v="213" actId="2696"/>
        <pc:sldMkLst>
          <pc:docMk/>
          <pc:sldMk cId="4204489147" sldId="835"/>
        </pc:sldMkLst>
      </pc:sldChg>
      <pc:sldChg chg="del">
        <pc:chgData name="Alan Chandler" userId="e4e72495f3edc5bd" providerId="LiveId" clId="{4F710766-2AFB-440A-A772-B8B80C07F3C0}" dt="2022-06-13T15:23:08.654" v="230" actId="2696"/>
        <pc:sldMkLst>
          <pc:docMk/>
          <pc:sldMk cId="1302831384" sldId="849"/>
        </pc:sldMkLst>
      </pc:sldChg>
      <pc:sldChg chg="del">
        <pc:chgData name="Alan Chandler" userId="e4e72495f3edc5bd" providerId="LiveId" clId="{4F710766-2AFB-440A-A772-B8B80C07F3C0}" dt="2022-06-13T15:23:14.505" v="231" actId="2696"/>
        <pc:sldMkLst>
          <pc:docMk/>
          <pc:sldMk cId="3074804001" sldId="851"/>
        </pc:sldMkLst>
      </pc:sldChg>
      <pc:sldChg chg="modSp mod">
        <pc:chgData name="Alan Chandler" userId="e4e72495f3edc5bd" providerId="LiveId" clId="{4F710766-2AFB-440A-A772-B8B80C07F3C0}" dt="2022-06-13T15:19:34.936" v="0" actId="20577"/>
        <pc:sldMkLst>
          <pc:docMk/>
          <pc:sldMk cId="4099346353" sldId="854"/>
        </pc:sldMkLst>
        <pc:spChg chg="mod">
          <ac:chgData name="Alan Chandler" userId="e4e72495f3edc5bd" providerId="LiveId" clId="{4F710766-2AFB-440A-A772-B8B80C07F3C0}" dt="2022-06-13T15:19:34.936" v="0" actId="20577"/>
          <ac:spMkLst>
            <pc:docMk/>
            <pc:sldMk cId="4099346353" sldId="854"/>
            <ac:spMk id="3" creationId="{F778C52C-E01E-46C9-87EA-AE534E1F1BD3}"/>
          </ac:spMkLst>
        </pc:spChg>
      </pc:sldChg>
      <pc:sldChg chg="modSp mod">
        <pc:chgData name="Alan Chandler" userId="e4e72495f3edc5bd" providerId="LiveId" clId="{4F710766-2AFB-440A-A772-B8B80C07F3C0}" dt="2022-06-13T15:19:51.714" v="15" actId="20577"/>
        <pc:sldMkLst>
          <pc:docMk/>
          <pc:sldMk cId="3020293155" sldId="855"/>
        </pc:sldMkLst>
        <pc:spChg chg="mod">
          <ac:chgData name="Alan Chandler" userId="e4e72495f3edc5bd" providerId="LiveId" clId="{4F710766-2AFB-440A-A772-B8B80C07F3C0}" dt="2022-06-13T15:19:51.714" v="15" actId="20577"/>
          <ac:spMkLst>
            <pc:docMk/>
            <pc:sldMk cId="3020293155" sldId="855"/>
            <ac:spMk id="3" creationId="{6044853C-EDC0-41D1-B012-E67041BB2A9E}"/>
          </ac:spMkLst>
        </pc:spChg>
      </pc:sldChg>
      <pc:sldChg chg="modSp mod">
        <pc:chgData name="Alan Chandler" userId="e4e72495f3edc5bd" providerId="LiveId" clId="{4F710766-2AFB-440A-A772-B8B80C07F3C0}" dt="2022-06-13T15:20:48.654" v="142" actId="313"/>
        <pc:sldMkLst>
          <pc:docMk/>
          <pc:sldMk cId="1732672954" sldId="856"/>
        </pc:sldMkLst>
        <pc:spChg chg="mod">
          <ac:chgData name="Alan Chandler" userId="e4e72495f3edc5bd" providerId="LiveId" clId="{4F710766-2AFB-440A-A772-B8B80C07F3C0}" dt="2022-06-13T15:20:48.654" v="142" actId="313"/>
          <ac:spMkLst>
            <pc:docMk/>
            <pc:sldMk cId="1732672954" sldId="856"/>
            <ac:spMk id="3" creationId="{81F3410B-FAED-44A3-AA20-B1EDBDB44519}"/>
          </ac:spMkLst>
        </pc:spChg>
      </pc:sldChg>
      <pc:sldMasterChg chg="delSldLayout">
        <pc:chgData name="Alan Chandler" userId="e4e72495f3edc5bd" providerId="LiveId" clId="{4F710766-2AFB-440A-A772-B8B80C07F3C0}" dt="2023-03-08T22:23:12.746" v="307" actId="2696"/>
        <pc:sldMasterMkLst>
          <pc:docMk/>
          <pc:sldMasterMk cId="2092226305" sldId="2147483648"/>
        </pc:sldMasterMkLst>
        <pc:sldLayoutChg chg="del">
          <pc:chgData name="Alan Chandler" userId="e4e72495f3edc5bd" providerId="LiveId" clId="{4F710766-2AFB-440A-A772-B8B80C07F3C0}" dt="2023-03-08T22:23:12.746" v="307" actId="2696"/>
          <pc:sldLayoutMkLst>
            <pc:docMk/>
            <pc:sldMasterMk cId="2092226305" sldId="2147483648"/>
            <pc:sldLayoutMk cId="3411302464" sldId="2147483662"/>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1E4041-F948-4D45-A53D-82609ECA7750}" type="datetimeFigureOut">
              <a:rPr lang="en-GB" smtClean="0"/>
              <a:t>08/03/2023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52299A-A77B-4BFD-8F7D-11B6B76EB96D}" type="slidenum">
              <a:rPr lang="en-GB" smtClean="0"/>
              <a:t>‹#›</a:t>
            </a:fld>
            <a:endParaRPr lang="en-GB"/>
          </a:p>
        </p:txBody>
      </p:sp>
    </p:spTree>
    <p:extLst>
      <p:ext uri="{BB962C8B-B14F-4D97-AF65-F5344CB8AC3E}">
        <p14:creationId xmlns:p14="http://schemas.microsoft.com/office/powerpoint/2010/main" val="36586833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a:extLst>
              <a:ext uri="{FF2B5EF4-FFF2-40B4-BE49-F238E27FC236}">
                <a16:creationId xmlns:a16="http://schemas.microsoft.com/office/drawing/2014/main" id="{2CE69CE6-DD72-4106-AC4D-073E39CE2C37}"/>
              </a:ext>
            </a:extLst>
          </p:cNvPr>
          <p:cNvSpPr>
            <a:spLocks noGrp="1" noChangeArrowheads="1"/>
          </p:cNvSpPr>
          <p:nvPr>
            <p:ph type="sldNum" sz="quarter" idx="5"/>
          </p:nvPr>
        </p:nvSpPr>
        <p:spPr>
          <a:noFill/>
        </p:spPr>
        <p:txBody>
          <a:bodyPr/>
          <a:lstStyle>
            <a:lvl1pPr defTabSz="901700">
              <a:spcAft>
                <a:spcPct val="30000"/>
              </a:spcAft>
              <a:defRPr>
                <a:solidFill>
                  <a:schemeClr val="accent1"/>
                </a:solidFill>
                <a:latin typeface="Arial" panose="020B0604020202020204" pitchFamily="34" charset="0"/>
              </a:defRPr>
            </a:lvl1pPr>
            <a:lvl2pPr marL="742950" indent="-285750" defTabSz="901700">
              <a:spcAft>
                <a:spcPct val="30000"/>
              </a:spcAft>
              <a:buFont typeface="Wingdings" panose="05000000000000000000" pitchFamily="2" charset="2"/>
              <a:defRPr sz="1600">
                <a:solidFill>
                  <a:schemeClr val="tx1"/>
                </a:solidFill>
                <a:latin typeface="Arial" panose="020B0604020202020204" pitchFamily="34" charset="0"/>
              </a:defRPr>
            </a:lvl2pPr>
            <a:lvl3pPr marL="1143000" indent="-228600" defTabSz="901700">
              <a:spcAft>
                <a:spcPct val="30000"/>
              </a:spcAft>
              <a:buClr>
                <a:schemeClr val="accent1"/>
              </a:buClr>
              <a:buFont typeface="Wingdings" panose="05000000000000000000" pitchFamily="2" charset="2"/>
              <a:buChar char="§"/>
              <a:defRPr sz="1600">
                <a:solidFill>
                  <a:schemeClr val="tx1"/>
                </a:solidFill>
                <a:latin typeface="Arial" panose="020B0604020202020204" pitchFamily="34" charset="0"/>
              </a:defRPr>
            </a:lvl3pPr>
            <a:lvl4pPr marL="1600200" indent="-228600" defTabSz="901700">
              <a:spcAft>
                <a:spcPct val="30000"/>
              </a:spcAft>
              <a:buClr>
                <a:schemeClr val="accent1"/>
              </a:buClr>
              <a:buChar char="-"/>
              <a:defRPr sz="1600">
                <a:solidFill>
                  <a:schemeClr val="tx1"/>
                </a:solidFill>
                <a:latin typeface="Arial" panose="020B0604020202020204" pitchFamily="34" charset="0"/>
              </a:defRPr>
            </a:lvl4pPr>
            <a:lvl5pPr marL="2057400" indent="-228600" defTabSz="901700">
              <a:spcAft>
                <a:spcPct val="30000"/>
              </a:spcAft>
              <a:buClr>
                <a:schemeClr val="accent1"/>
              </a:buClr>
              <a:buChar char="-"/>
              <a:defRPr sz="1600">
                <a:solidFill>
                  <a:schemeClr val="tx1"/>
                </a:solidFill>
                <a:latin typeface="Arial" panose="020B0604020202020204" pitchFamily="34" charset="0"/>
              </a:defRPr>
            </a:lvl5pPr>
            <a:lvl6pPr marL="2514600" indent="-228600" defTabSz="901700" eaLnBrk="0" fontAlgn="base" hangingPunct="0">
              <a:spcBef>
                <a:spcPct val="0"/>
              </a:spcBef>
              <a:spcAft>
                <a:spcPct val="30000"/>
              </a:spcAft>
              <a:buClr>
                <a:schemeClr val="accent1"/>
              </a:buClr>
              <a:buChar char="-"/>
              <a:defRPr sz="1600">
                <a:solidFill>
                  <a:schemeClr val="tx1"/>
                </a:solidFill>
                <a:latin typeface="Arial" panose="020B0604020202020204" pitchFamily="34" charset="0"/>
              </a:defRPr>
            </a:lvl6pPr>
            <a:lvl7pPr marL="2971800" indent="-228600" defTabSz="901700" eaLnBrk="0" fontAlgn="base" hangingPunct="0">
              <a:spcBef>
                <a:spcPct val="0"/>
              </a:spcBef>
              <a:spcAft>
                <a:spcPct val="30000"/>
              </a:spcAft>
              <a:buClr>
                <a:schemeClr val="accent1"/>
              </a:buClr>
              <a:buChar char="-"/>
              <a:defRPr sz="1600">
                <a:solidFill>
                  <a:schemeClr val="tx1"/>
                </a:solidFill>
                <a:latin typeface="Arial" panose="020B0604020202020204" pitchFamily="34" charset="0"/>
              </a:defRPr>
            </a:lvl7pPr>
            <a:lvl8pPr marL="3429000" indent="-228600" defTabSz="901700" eaLnBrk="0" fontAlgn="base" hangingPunct="0">
              <a:spcBef>
                <a:spcPct val="0"/>
              </a:spcBef>
              <a:spcAft>
                <a:spcPct val="30000"/>
              </a:spcAft>
              <a:buClr>
                <a:schemeClr val="accent1"/>
              </a:buClr>
              <a:buChar char="-"/>
              <a:defRPr sz="1600">
                <a:solidFill>
                  <a:schemeClr val="tx1"/>
                </a:solidFill>
                <a:latin typeface="Arial" panose="020B0604020202020204" pitchFamily="34" charset="0"/>
              </a:defRPr>
            </a:lvl8pPr>
            <a:lvl9pPr marL="3886200" indent="-228600" defTabSz="901700" eaLnBrk="0" fontAlgn="base" hangingPunct="0">
              <a:spcBef>
                <a:spcPct val="0"/>
              </a:spcBef>
              <a:spcAft>
                <a:spcPct val="30000"/>
              </a:spcAft>
              <a:buClr>
                <a:schemeClr val="accent1"/>
              </a:buClr>
              <a:buChar char="-"/>
              <a:defRPr sz="1600">
                <a:solidFill>
                  <a:schemeClr val="tx1"/>
                </a:solidFill>
                <a:latin typeface="Arial" panose="020B0604020202020204" pitchFamily="34" charset="0"/>
              </a:defRPr>
            </a:lvl9pPr>
          </a:lstStyle>
          <a:p>
            <a:pPr>
              <a:spcAft>
                <a:spcPct val="0"/>
              </a:spcAft>
            </a:pPr>
            <a:fld id="{4EEF7673-BA34-4434-892D-6DFAFA349C81}" type="slidenum">
              <a:rPr lang="de-DE" altLang="en-US" smtClean="0">
                <a:solidFill>
                  <a:schemeClr val="tx1"/>
                </a:solidFill>
              </a:rPr>
              <a:pPr>
                <a:spcAft>
                  <a:spcPct val="0"/>
                </a:spcAft>
              </a:pPr>
              <a:t>10</a:t>
            </a:fld>
            <a:endParaRPr lang="de-DE" altLang="en-US">
              <a:solidFill>
                <a:schemeClr val="tx1"/>
              </a:solidFill>
            </a:endParaRPr>
          </a:p>
        </p:txBody>
      </p:sp>
      <p:sp>
        <p:nvSpPr>
          <p:cNvPr id="30723" name="Rectangle 2">
            <a:extLst>
              <a:ext uri="{FF2B5EF4-FFF2-40B4-BE49-F238E27FC236}">
                <a16:creationId xmlns:a16="http://schemas.microsoft.com/office/drawing/2014/main" id="{818885EB-A0BA-4685-A6D6-9CFEA2DD8176}"/>
              </a:ext>
            </a:extLst>
          </p:cNvPr>
          <p:cNvSpPr>
            <a:spLocks noGrp="1" noRot="1" noChangeAspect="1" noChangeArrowheads="1" noTextEdit="1"/>
          </p:cNvSpPr>
          <p:nvPr>
            <p:ph type="sldImg"/>
          </p:nvPr>
        </p:nvSpPr>
        <p:spPr>
          <a:ln/>
        </p:spPr>
      </p:sp>
      <p:sp>
        <p:nvSpPr>
          <p:cNvPr id="30724" name="Rectangle 3">
            <a:extLst>
              <a:ext uri="{FF2B5EF4-FFF2-40B4-BE49-F238E27FC236}">
                <a16:creationId xmlns:a16="http://schemas.microsoft.com/office/drawing/2014/main" id="{60955145-579E-457F-82FE-0764B48CD148}"/>
              </a:ext>
            </a:extLst>
          </p:cNvPr>
          <p:cNvSpPr>
            <a:spLocks noGrp="1" noChangeArrowheads="1"/>
          </p:cNvSpPr>
          <p:nvPr>
            <p:ph type="body" idx="1"/>
          </p:nvPr>
        </p:nvSpPr>
        <p:spPr>
          <a:noFill/>
        </p:spPr>
        <p:txBody>
          <a:bodyPr/>
          <a:lstStyle/>
          <a:p>
            <a:pPr eaLnBrk="1" hangingPunct="1"/>
            <a:endParaRPr lang="en-GB" altLang="en-US">
              <a:latin typeface="Arial" panose="020B0604020202020204" pitchFamily="34" charset="0"/>
            </a:endParaRPr>
          </a:p>
        </p:txBody>
      </p:sp>
      <p:sp>
        <p:nvSpPr>
          <p:cNvPr id="30725" name="Footer Placeholder 1">
            <a:extLst>
              <a:ext uri="{FF2B5EF4-FFF2-40B4-BE49-F238E27FC236}">
                <a16:creationId xmlns:a16="http://schemas.microsoft.com/office/drawing/2014/main" id="{479A543F-1253-48AC-B73E-D822C137B601}"/>
              </a:ext>
            </a:extLst>
          </p:cNvPr>
          <p:cNvSpPr>
            <a:spLocks noGrp="1"/>
          </p:cNvSpPr>
          <p:nvPr>
            <p:ph type="ftr" sz="quarter" idx="4"/>
          </p:nvPr>
        </p:nvSpPr>
        <p:spPr>
          <a:noFill/>
        </p:spPr>
        <p:txBody>
          <a:bodyPr/>
          <a:lstStyle>
            <a:lvl1pPr defTabSz="901700">
              <a:defRPr>
                <a:solidFill>
                  <a:srgbClr val="FFFFFF"/>
                </a:solidFill>
                <a:latin typeface="Arial" panose="020B0604020202020204" pitchFamily="34" charset="0"/>
              </a:defRPr>
            </a:lvl1pPr>
            <a:lvl2pPr marL="742950" indent="-285750" defTabSz="901700">
              <a:defRPr>
                <a:solidFill>
                  <a:srgbClr val="FFFFFF"/>
                </a:solidFill>
                <a:latin typeface="Arial" panose="020B0604020202020204" pitchFamily="34" charset="0"/>
              </a:defRPr>
            </a:lvl2pPr>
            <a:lvl3pPr marL="1143000" indent="-228600" defTabSz="901700">
              <a:defRPr>
                <a:solidFill>
                  <a:srgbClr val="FFFFFF"/>
                </a:solidFill>
                <a:latin typeface="Arial" panose="020B0604020202020204" pitchFamily="34" charset="0"/>
              </a:defRPr>
            </a:lvl3pPr>
            <a:lvl4pPr marL="1600200" indent="-228600" defTabSz="901700">
              <a:defRPr>
                <a:solidFill>
                  <a:srgbClr val="FFFFFF"/>
                </a:solidFill>
                <a:latin typeface="Arial" panose="020B0604020202020204" pitchFamily="34" charset="0"/>
              </a:defRPr>
            </a:lvl4pPr>
            <a:lvl5pPr marL="2057400" indent="-228600" defTabSz="901700">
              <a:defRPr>
                <a:solidFill>
                  <a:srgbClr val="FFFFFF"/>
                </a:solidFill>
                <a:latin typeface="Arial" panose="020B0604020202020204" pitchFamily="34" charset="0"/>
              </a:defRPr>
            </a:lvl5pPr>
            <a:lvl6pPr marL="2514600" indent="-228600" defTabSz="901700" eaLnBrk="0" fontAlgn="base" hangingPunct="0">
              <a:spcBef>
                <a:spcPct val="0"/>
              </a:spcBef>
              <a:spcAft>
                <a:spcPct val="0"/>
              </a:spcAft>
              <a:defRPr>
                <a:solidFill>
                  <a:srgbClr val="FFFFFF"/>
                </a:solidFill>
                <a:latin typeface="Arial" panose="020B0604020202020204" pitchFamily="34" charset="0"/>
              </a:defRPr>
            </a:lvl6pPr>
            <a:lvl7pPr marL="2971800" indent="-228600" defTabSz="901700" eaLnBrk="0" fontAlgn="base" hangingPunct="0">
              <a:spcBef>
                <a:spcPct val="0"/>
              </a:spcBef>
              <a:spcAft>
                <a:spcPct val="0"/>
              </a:spcAft>
              <a:defRPr>
                <a:solidFill>
                  <a:srgbClr val="FFFFFF"/>
                </a:solidFill>
                <a:latin typeface="Arial" panose="020B0604020202020204" pitchFamily="34" charset="0"/>
              </a:defRPr>
            </a:lvl7pPr>
            <a:lvl8pPr marL="3429000" indent="-228600" defTabSz="901700" eaLnBrk="0" fontAlgn="base" hangingPunct="0">
              <a:spcBef>
                <a:spcPct val="0"/>
              </a:spcBef>
              <a:spcAft>
                <a:spcPct val="0"/>
              </a:spcAft>
              <a:defRPr>
                <a:solidFill>
                  <a:srgbClr val="FFFFFF"/>
                </a:solidFill>
                <a:latin typeface="Arial" panose="020B0604020202020204" pitchFamily="34" charset="0"/>
              </a:defRPr>
            </a:lvl8pPr>
            <a:lvl9pPr marL="3886200" indent="-228600" defTabSz="901700" eaLnBrk="0" fontAlgn="base" hangingPunct="0">
              <a:spcBef>
                <a:spcPct val="0"/>
              </a:spcBef>
              <a:spcAft>
                <a:spcPct val="0"/>
              </a:spcAft>
              <a:defRPr>
                <a:solidFill>
                  <a:srgbClr val="FFFFFF"/>
                </a:solidFill>
                <a:latin typeface="Arial" panose="020B0604020202020204" pitchFamily="34" charset="0"/>
              </a:defRPr>
            </a:lvl9pPr>
          </a:lstStyle>
          <a:p>
            <a:r>
              <a:rPr lang="de-DE" altLang="en-US">
                <a:solidFill>
                  <a:schemeClr val="tx1"/>
                </a:solidFill>
              </a:rPr>
              <a:t>ITP</a:t>
            </a:r>
          </a:p>
        </p:txBody>
      </p:sp>
      <p:sp>
        <p:nvSpPr>
          <p:cNvPr id="30726" name="Header Placeholder 2">
            <a:extLst>
              <a:ext uri="{FF2B5EF4-FFF2-40B4-BE49-F238E27FC236}">
                <a16:creationId xmlns:a16="http://schemas.microsoft.com/office/drawing/2014/main" id="{D35D9FCB-63F2-4F5A-9EEA-B20DD028CE58}"/>
              </a:ext>
            </a:extLst>
          </p:cNvPr>
          <p:cNvSpPr>
            <a:spLocks noGrp="1"/>
          </p:cNvSpPr>
          <p:nvPr>
            <p:ph type="hdr" sz="quarter"/>
          </p:nvPr>
        </p:nvSpPr>
        <p:spPr>
          <a:noFill/>
        </p:spPr>
        <p:txBody>
          <a:bodyPr/>
          <a:lstStyle>
            <a:lvl1pPr defTabSz="901700">
              <a:defRPr>
                <a:solidFill>
                  <a:srgbClr val="FFFFFF"/>
                </a:solidFill>
                <a:latin typeface="Arial" panose="020B0604020202020204" pitchFamily="34" charset="0"/>
              </a:defRPr>
            </a:lvl1pPr>
            <a:lvl2pPr marL="742950" indent="-285750" defTabSz="901700">
              <a:defRPr>
                <a:solidFill>
                  <a:srgbClr val="FFFFFF"/>
                </a:solidFill>
                <a:latin typeface="Arial" panose="020B0604020202020204" pitchFamily="34" charset="0"/>
              </a:defRPr>
            </a:lvl2pPr>
            <a:lvl3pPr marL="1143000" indent="-228600" defTabSz="901700">
              <a:defRPr>
                <a:solidFill>
                  <a:srgbClr val="FFFFFF"/>
                </a:solidFill>
                <a:latin typeface="Arial" panose="020B0604020202020204" pitchFamily="34" charset="0"/>
              </a:defRPr>
            </a:lvl3pPr>
            <a:lvl4pPr marL="1600200" indent="-228600" defTabSz="901700">
              <a:defRPr>
                <a:solidFill>
                  <a:srgbClr val="FFFFFF"/>
                </a:solidFill>
                <a:latin typeface="Arial" panose="020B0604020202020204" pitchFamily="34" charset="0"/>
              </a:defRPr>
            </a:lvl4pPr>
            <a:lvl5pPr marL="2057400" indent="-228600" defTabSz="901700">
              <a:defRPr>
                <a:solidFill>
                  <a:srgbClr val="FFFFFF"/>
                </a:solidFill>
                <a:latin typeface="Arial" panose="020B0604020202020204" pitchFamily="34" charset="0"/>
              </a:defRPr>
            </a:lvl5pPr>
            <a:lvl6pPr marL="2514600" indent="-228600" defTabSz="901700" eaLnBrk="0" fontAlgn="base" hangingPunct="0">
              <a:spcBef>
                <a:spcPct val="0"/>
              </a:spcBef>
              <a:spcAft>
                <a:spcPct val="0"/>
              </a:spcAft>
              <a:defRPr>
                <a:solidFill>
                  <a:srgbClr val="FFFFFF"/>
                </a:solidFill>
                <a:latin typeface="Arial" panose="020B0604020202020204" pitchFamily="34" charset="0"/>
              </a:defRPr>
            </a:lvl6pPr>
            <a:lvl7pPr marL="2971800" indent="-228600" defTabSz="901700" eaLnBrk="0" fontAlgn="base" hangingPunct="0">
              <a:spcBef>
                <a:spcPct val="0"/>
              </a:spcBef>
              <a:spcAft>
                <a:spcPct val="0"/>
              </a:spcAft>
              <a:defRPr>
                <a:solidFill>
                  <a:srgbClr val="FFFFFF"/>
                </a:solidFill>
                <a:latin typeface="Arial" panose="020B0604020202020204" pitchFamily="34" charset="0"/>
              </a:defRPr>
            </a:lvl7pPr>
            <a:lvl8pPr marL="3429000" indent="-228600" defTabSz="901700" eaLnBrk="0" fontAlgn="base" hangingPunct="0">
              <a:spcBef>
                <a:spcPct val="0"/>
              </a:spcBef>
              <a:spcAft>
                <a:spcPct val="0"/>
              </a:spcAft>
              <a:defRPr>
                <a:solidFill>
                  <a:srgbClr val="FFFFFF"/>
                </a:solidFill>
                <a:latin typeface="Arial" panose="020B0604020202020204" pitchFamily="34" charset="0"/>
              </a:defRPr>
            </a:lvl8pPr>
            <a:lvl9pPr marL="3886200" indent="-228600" defTabSz="901700" eaLnBrk="0" fontAlgn="base" hangingPunct="0">
              <a:spcBef>
                <a:spcPct val="0"/>
              </a:spcBef>
              <a:spcAft>
                <a:spcPct val="0"/>
              </a:spcAft>
              <a:defRPr>
                <a:solidFill>
                  <a:srgbClr val="FFFFFF"/>
                </a:solidFill>
                <a:latin typeface="Arial" panose="020B0604020202020204" pitchFamily="34" charset="0"/>
              </a:defRPr>
            </a:lvl9pPr>
          </a:lstStyle>
          <a:p>
            <a:r>
              <a:rPr lang="de-DE" altLang="en-US">
                <a:solidFill>
                  <a:schemeClr val="tx1"/>
                </a:solidFill>
              </a:rPr>
              <a:t>M85 Day 3</a:t>
            </a:r>
          </a:p>
        </p:txBody>
      </p:sp>
    </p:spTree>
    <p:extLst>
      <p:ext uri="{BB962C8B-B14F-4D97-AF65-F5344CB8AC3E}">
        <p14:creationId xmlns:p14="http://schemas.microsoft.com/office/powerpoint/2010/main" val="23909145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a:extLst>
              <a:ext uri="{FF2B5EF4-FFF2-40B4-BE49-F238E27FC236}">
                <a16:creationId xmlns:a16="http://schemas.microsoft.com/office/drawing/2014/main" id="{C89E439D-B94E-423C-8DA8-91E01A993E31}"/>
              </a:ext>
            </a:extLst>
          </p:cNvPr>
          <p:cNvSpPr>
            <a:spLocks noGrp="1" noChangeArrowheads="1"/>
          </p:cNvSpPr>
          <p:nvPr>
            <p:ph type="sldNum" sz="quarter" idx="5"/>
          </p:nvPr>
        </p:nvSpPr>
        <p:spPr>
          <a:noFill/>
        </p:spPr>
        <p:txBody>
          <a:bodyPr/>
          <a:lstStyle>
            <a:lvl1pPr defTabSz="901700">
              <a:spcAft>
                <a:spcPct val="30000"/>
              </a:spcAft>
              <a:defRPr>
                <a:solidFill>
                  <a:schemeClr val="accent1"/>
                </a:solidFill>
                <a:latin typeface="Arial" panose="020B0604020202020204" pitchFamily="34" charset="0"/>
              </a:defRPr>
            </a:lvl1pPr>
            <a:lvl2pPr marL="742950" indent="-285750" defTabSz="901700">
              <a:spcAft>
                <a:spcPct val="30000"/>
              </a:spcAft>
              <a:buFont typeface="Wingdings" panose="05000000000000000000" pitchFamily="2" charset="2"/>
              <a:defRPr sz="1600">
                <a:solidFill>
                  <a:schemeClr val="tx1"/>
                </a:solidFill>
                <a:latin typeface="Arial" panose="020B0604020202020204" pitchFamily="34" charset="0"/>
              </a:defRPr>
            </a:lvl2pPr>
            <a:lvl3pPr marL="1143000" indent="-228600" defTabSz="901700">
              <a:spcAft>
                <a:spcPct val="30000"/>
              </a:spcAft>
              <a:buClr>
                <a:schemeClr val="accent1"/>
              </a:buClr>
              <a:buFont typeface="Wingdings" panose="05000000000000000000" pitchFamily="2" charset="2"/>
              <a:buChar char="§"/>
              <a:defRPr sz="1600">
                <a:solidFill>
                  <a:schemeClr val="tx1"/>
                </a:solidFill>
                <a:latin typeface="Arial" panose="020B0604020202020204" pitchFamily="34" charset="0"/>
              </a:defRPr>
            </a:lvl3pPr>
            <a:lvl4pPr marL="1600200" indent="-228600" defTabSz="901700">
              <a:spcAft>
                <a:spcPct val="30000"/>
              </a:spcAft>
              <a:buClr>
                <a:schemeClr val="accent1"/>
              </a:buClr>
              <a:buChar char="-"/>
              <a:defRPr sz="1600">
                <a:solidFill>
                  <a:schemeClr val="tx1"/>
                </a:solidFill>
                <a:latin typeface="Arial" panose="020B0604020202020204" pitchFamily="34" charset="0"/>
              </a:defRPr>
            </a:lvl4pPr>
            <a:lvl5pPr marL="2057400" indent="-228600" defTabSz="901700">
              <a:spcAft>
                <a:spcPct val="30000"/>
              </a:spcAft>
              <a:buClr>
                <a:schemeClr val="accent1"/>
              </a:buClr>
              <a:buChar char="-"/>
              <a:defRPr sz="1600">
                <a:solidFill>
                  <a:schemeClr val="tx1"/>
                </a:solidFill>
                <a:latin typeface="Arial" panose="020B0604020202020204" pitchFamily="34" charset="0"/>
              </a:defRPr>
            </a:lvl5pPr>
            <a:lvl6pPr marL="2514600" indent="-228600" defTabSz="901700" eaLnBrk="0" fontAlgn="base" hangingPunct="0">
              <a:spcBef>
                <a:spcPct val="0"/>
              </a:spcBef>
              <a:spcAft>
                <a:spcPct val="30000"/>
              </a:spcAft>
              <a:buClr>
                <a:schemeClr val="accent1"/>
              </a:buClr>
              <a:buChar char="-"/>
              <a:defRPr sz="1600">
                <a:solidFill>
                  <a:schemeClr val="tx1"/>
                </a:solidFill>
                <a:latin typeface="Arial" panose="020B0604020202020204" pitchFamily="34" charset="0"/>
              </a:defRPr>
            </a:lvl6pPr>
            <a:lvl7pPr marL="2971800" indent="-228600" defTabSz="901700" eaLnBrk="0" fontAlgn="base" hangingPunct="0">
              <a:spcBef>
                <a:spcPct val="0"/>
              </a:spcBef>
              <a:spcAft>
                <a:spcPct val="30000"/>
              </a:spcAft>
              <a:buClr>
                <a:schemeClr val="accent1"/>
              </a:buClr>
              <a:buChar char="-"/>
              <a:defRPr sz="1600">
                <a:solidFill>
                  <a:schemeClr val="tx1"/>
                </a:solidFill>
                <a:latin typeface="Arial" panose="020B0604020202020204" pitchFamily="34" charset="0"/>
              </a:defRPr>
            </a:lvl7pPr>
            <a:lvl8pPr marL="3429000" indent="-228600" defTabSz="901700" eaLnBrk="0" fontAlgn="base" hangingPunct="0">
              <a:spcBef>
                <a:spcPct val="0"/>
              </a:spcBef>
              <a:spcAft>
                <a:spcPct val="30000"/>
              </a:spcAft>
              <a:buClr>
                <a:schemeClr val="accent1"/>
              </a:buClr>
              <a:buChar char="-"/>
              <a:defRPr sz="1600">
                <a:solidFill>
                  <a:schemeClr val="tx1"/>
                </a:solidFill>
                <a:latin typeface="Arial" panose="020B0604020202020204" pitchFamily="34" charset="0"/>
              </a:defRPr>
            </a:lvl8pPr>
            <a:lvl9pPr marL="3886200" indent="-228600" defTabSz="901700" eaLnBrk="0" fontAlgn="base" hangingPunct="0">
              <a:spcBef>
                <a:spcPct val="0"/>
              </a:spcBef>
              <a:spcAft>
                <a:spcPct val="30000"/>
              </a:spcAft>
              <a:buClr>
                <a:schemeClr val="accent1"/>
              </a:buClr>
              <a:buChar char="-"/>
              <a:defRPr sz="1600">
                <a:solidFill>
                  <a:schemeClr val="tx1"/>
                </a:solidFill>
                <a:latin typeface="Arial" panose="020B0604020202020204" pitchFamily="34" charset="0"/>
              </a:defRPr>
            </a:lvl9pPr>
          </a:lstStyle>
          <a:p>
            <a:pPr>
              <a:spcAft>
                <a:spcPct val="0"/>
              </a:spcAft>
            </a:pPr>
            <a:fld id="{083C8C2D-6482-4C44-B971-B13731BD13E3}" type="slidenum">
              <a:rPr lang="de-DE" altLang="en-US" smtClean="0">
                <a:solidFill>
                  <a:schemeClr val="tx1"/>
                </a:solidFill>
              </a:rPr>
              <a:pPr>
                <a:spcAft>
                  <a:spcPct val="0"/>
                </a:spcAft>
              </a:pPr>
              <a:t>11</a:t>
            </a:fld>
            <a:endParaRPr lang="de-DE" altLang="en-US">
              <a:solidFill>
                <a:schemeClr val="tx1"/>
              </a:solidFill>
            </a:endParaRPr>
          </a:p>
        </p:txBody>
      </p:sp>
      <p:sp>
        <p:nvSpPr>
          <p:cNvPr id="34819" name="Rectangle 2">
            <a:extLst>
              <a:ext uri="{FF2B5EF4-FFF2-40B4-BE49-F238E27FC236}">
                <a16:creationId xmlns:a16="http://schemas.microsoft.com/office/drawing/2014/main" id="{0C647331-18D6-43B9-B4BB-ECB6442D2DA7}"/>
              </a:ext>
            </a:extLst>
          </p:cNvPr>
          <p:cNvSpPr>
            <a:spLocks noGrp="1" noRot="1" noChangeAspect="1" noChangeArrowheads="1" noTextEdit="1"/>
          </p:cNvSpPr>
          <p:nvPr>
            <p:ph type="sldImg"/>
          </p:nvPr>
        </p:nvSpPr>
        <p:spPr>
          <a:ln/>
        </p:spPr>
      </p:sp>
      <p:sp>
        <p:nvSpPr>
          <p:cNvPr id="34820" name="Rectangle 3">
            <a:extLst>
              <a:ext uri="{FF2B5EF4-FFF2-40B4-BE49-F238E27FC236}">
                <a16:creationId xmlns:a16="http://schemas.microsoft.com/office/drawing/2014/main" id="{0CB94880-7687-49CF-8671-7AB581B7AAD6}"/>
              </a:ext>
            </a:extLst>
          </p:cNvPr>
          <p:cNvSpPr>
            <a:spLocks noGrp="1" noChangeArrowheads="1"/>
          </p:cNvSpPr>
          <p:nvPr>
            <p:ph type="body" idx="1"/>
          </p:nvPr>
        </p:nvSpPr>
        <p:spPr>
          <a:noFill/>
        </p:spPr>
        <p:txBody>
          <a:bodyPr/>
          <a:lstStyle/>
          <a:p>
            <a:pPr eaLnBrk="1" hangingPunct="1"/>
            <a:endParaRPr lang="en-GB" altLang="en-US">
              <a:latin typeface="Arial" panose="020B0604020202020204" pitchFamily="34" charset="0"/>
            </a:endParaRPr>
          </a:p>
        </p:txBody>
      </p:sp>
      <p:sp>
        <p:nvSpPr>
          <p:cNvPr id="34821" name="Footer Placeholder 1">
            <a:extLst>
              <a:ext uri="{FF2B5EF4-FFF2-40B4-BE49-F238E27FC236}">
                <a16:creationId xmlns:a16="http://schemas.microsoft.com/office/drawing/2014/main" id="{E0AA9728-EE24-4BD7-8C95-9B82A295A49B}"/>
              </a:ext>
            </a:extLst>
          </p:cNvPr>
          <p:cNvSpPr>
            <a:spLocks noGrp="1"/>
          </p:cNvSpPr>
          <p:nvPr>
            <p:ph type="ftr" sz="quarter" idx="4"/>
          </p:nvPr>
        </p:nvSpPr>
        <p:spPr>
          <a:noFill/>
        </p:spPr>
        <p:txBody>
          <a:bodyPr/>
          <a:lstStyle>
            <a:lvl1pPr defTabSz="901700">
              <a:defRPr>
                <a:solidFill>
                  <a:srgbClr val="FFFFFF"/>
                </a:solidFill>
                <a:latin typeface="Arial" panose="020B0604020202020204" pitchFamily="34" charset="0"/>
              </a:defRPr>
            </a:lvl1pPr>
            <a:lvl2pPr marL="742950" indent="-285750" defTabSz="901700">
              <a:defRPr>
                <a:solidFill>
                  <a:srgbClr val="FFFFFF"/>
                </a:solidFill>
                <a:latin typeface="Arial" panose="020B0604020202020204" pitchFamily="34" charset="0"/>
              </a:defRPr>
            </a:lvl2pPr>
            <a:lvl3pPr marL="1143000" indent="-228600" defTabSz="901700">
              <a:defRPr>
                <a:solidFill>
                  <a:srgbClr val="FFFFFF"/>
                </a:solidFill>
                <a:latin typeface="Arial" panose="020B0604020202020204" pitchFamily="34" charset="0"/>
              </a:defRPr>
            </a:lvl3pPr>
            <a:lvl4pPr marL="1600200" indent="-228600" defTabSz="901700">
              <a:defRPr>
                <a:solidFill>
                  <a:srgbClr val="FFFFFF"/>
                </a:solidFill>
                <a:latin typeface="Arial" panose="020B0604020202020204" pitchFamily="34" charset="0"/>
              </a:defRPr>
            </a:lvl4pPr>
            <a:lvl5pPr marL="2057400" indent="-228600" defTabSz="901700">
              <a:defRPr>
                <a:solidFill>
                  <a:srgbClr val="FFFFFF"/>
                </a:solidFill>
                <a:latin typeface="Arial" panose="020B0604020202020204" pitchFamily="34" charset="0"/>
              </a:defRPr>
            </a:lvl5pPr>
            <a:lvl6pPr marL="2514600" indent="-228600" defTabSz="901700" eaLnBrk="0" fontAlgn="base" hangingPunct="0">
              <a:spcBef>
                <a:spcPct val="0"/>
              </a:spcBef>
              <a:spcAft>
                <a:spcPct val="0"/>
              </a:spcAft>
              <a:defRPr>
                <a:solidFill>
                  <a:srgbClr val="FFFFFF"/>
                </a:solidFill>
                <a:latin typeface="Arial" panose="020B0604020202020204" pitchFamily="34" charset="0"/>
              </a:defRPr>
            </a:lvl6pPr>
            <a:lvl7pPr marL="2971800" indent="-228600" defTabSz="901700" eaLnBrk="0" fontAlgn="base" hangingPunct="0">
              <a:spcBef>
                <a:spcPct val="0"/>
              </a:spcBef>
              <a:spcAft>
                <a:spcPct val="0"/>
              </a:spcAft>
              <a:defRPr>
                <a:solidFill>
                  <a:srgbClr val="FFFFFF"/>
                </a:solidFill>
                <a:latin typeface="Arial" panose="020B0604020202020204" pitchFamily="34" charset="0"/>
              </a:defRPr>
            </a:lvl7pPr>
            <a:lvl8pPr marL="3429000" indent="-228600" defTabSz="901700" eaLnBrk="0" fontAlgn="base" hangingPunct="0">
              <a:spcBef>
                <a:spcPct val="0"/>
              </a:spcBef>
              <a:spcAft>
                <a:spcPct val="0"/>
              </a:spcAft>
              <a:defRPr>
                <a:solidFill>
                  <a:srgbClr val="FFFFFF"/>
                </a:solidFill>
                <a:latin typeface="Arial" panose="020B0604020202020204" pitchFamily="34" charset="0"/>
              </a:defRPr>
            </a:lvl8pPr>
            <a:lvl9pPr marL="3886200" indent="-228600" defTabSz="901700" eaLnBrk="0" fontAlgn="base" hangingPunct="0">
              <a:spcBef>
                <a:spcPct val="0"/>
              </a:spcBef>
              <a:spcAft>
                <a:spcPct val="0"/>
              </a:spcAft>
              <a:defRPr>
                <a:solidFill>
                  <a:srgbClr val="FFFFFF"/>
                </a:solidFill>
                <a:latin typeface="Arial" panose="020B0604020202020204" pitchFamily="34" charset="0"/>
              </a:defRPr>
            </a:lvl9pPr>
          </a:lstStyle>
          <a:p>
            <a:r>
              <a:rPr lang="de-DE" altLang="en-US">
                <a:solidFill>
                  <a:schemeClr val="tx1"/>
                </a:solidFill>
              </a:rPr>
              <a:t>ITP</a:t>
            </a:r>
          </a:p>
        </p:txBody>
      </p:sp>
      <p:sp>
        <p:nvSpPr>
          <p:cNvPr id="34822" name="Header Placeholder 2">
            <a:extLst>
              <a:ext uri="{FF2B5EF4-FFF2-40B4-BE49-F238E27FC236}">
                <a16:creationId xmlns:a16="http://schemas.microsoft.com/office/drawing/2014/main" id="{D18C7752-D140-4393-84D0-2C454FDA2B1C}"/>
              </a:ext>
            </a:extLst>
          </p:cNvPr>
          <p:cNvSpPr>
            <a:spLocks noGrp="1"/>
          </p:cNvSpPr>
          <p:nvPr>
            <p:ph type="hdr" sz="quarter"/>
          </p:nvPr>
        </p:nvSpPr>
        <p:spPr>
          <a:noFill/>
        </p:spPr>
        <p:txBody>
          <a:bodyPr/>
          <a:lstStyle>
            <a:lvl1pPr defTabSz="901700">
              <a:defRPr>
                <a:solidFill>
                  <a:srgbClr val="FFFFFF"/>
                </a:solidFill>
                <a:latin typeface="Arial" panose="020B0604020202020204" pitchFamily="34" charset="0"/>
              </a:defRPr>
            </a:lvl1pPr>
            <a:lvl2pPr marL="742950" indent="-285750" defTabSz="901700">
              <a:defRPr>
                <a:solidFill>
                  <a:srgbClr val="FFFFFF"/>
                </a:solidFill>
                <a:latin typeface="Arial" panose="020B0604020202020204" pitchFamily="34" charset="0"/>
              </a:defRPr>
            </a:lvl2pPr>
            <a:lvl3pPr marL="1143000" indent="-228600" defTabSz="901700">
              <a:defRPr>
                <a:solidFill>
                  <a:srgbClr val="FFFFFF"/>
                </a:solidFill>
                <a:latin typeface="Arial" panose="020B0604020202020204" pitchFamily="34" charset="0"/>
              </a:defRPr>
            </a:lvl3pPr>
            <a:lvl4pPr marL="1600200" indent="-228600" defTabSz="901700">
              <a:defRPr>
                <a:solidFill>
                  <a:srgbClr val="FFFFFF"/>
                </a:solidFill>
                <a:latin typeface="Arial" panose="020B0604020202020204" pitchFamily="34" charset="0"/>
              </a:defRPr>
            </a:lvl4pPr>
            <a:lvl5pPr marL="2057400" indent="-228600" defTabSz="901700">
              <a:defRPr>
                <a:solidFill>
                  <a:srgbClr val="FFFFFF"/>
                </a:solidFill>
                <a:latin typeface="Arial" panose="020B0604020202020204" pitchFamily="34" charset="0"/>
              </a:defRPr>
            </a:lvl5pPr>
            <a:lvl6pPr marL="2514600" indent="-228600" defTabSz="901700" eaLnBrk="0" fontAlgn="base" hangingPunct="0">
              <a:spcBef>
                <a:spcPct val="0"/>
              </a:spcBef>
              <a:spcAft>
                <a:spcPct val="0"/>
              </a:spcAft>
              <a:defRPr>
                <a:solidFill>
                  <a:srgbClr val="FFFFFF"/>
                </a:solidFill>
                <a:latin typeface="Arial" panose="020B0604020202020204" pitchFamily="34" charset="0"/>
              </a:defRPr>
            </a:lvl6pPr>
            <a:lvl7pPr marL="2971800" indent="-228600" defTabSz="901700" eaLnBrk="0" fontAlgn="base" hangingPunct="0">
              <a:spcBef>
                <a:spcPct val="0"/>
              </a:spcBef>
              <a:spcAft>
                <a:spcPct val="0"/>
              </a:spcAft>
              <a:defRPr>
                <a:solidFill>
                  <a:srgbClr val="FFFFFF"/>
                </a:solidFill>
                <a:latin typeface="Arial" panose="020B0604020202020204" pitchFamily="34" charset="0"/>
              </a:defRPr>
            </a:lvl7pPr>
            <a:lvl8pPr marL="3429000" indent="-228600" defTabSz="901700" eaLnBrk="0" fontAlgn="base" hangingPunct="0">
              <a:spcBef>
                <a:spcPct val="0"/>
              </a:spcBef>
              <a:spcAft>
                <a:spcPct val="0"/>
              </a:spcAft>
              <a:defRPr>
                <a:solidFill>
                  <a:srgbClr val="FFFFFF"/>
                </a:solidFill>
                <a:latin typeface="Arial" panose="020B0604020202020204" pitchFamily="34" charset="0"/>
              </a:defRPr>
            </a:lvl8pPr>
            <a:lvl9pPr marL="3886200" indent="-228600" defTabSz="901700" eaLnBrk="0" fontAlgn="base" hangingPunct="0">
              <a:spcBef>
                <a:spcPct val="0"/>
              </a:spcBef>
              <a:spcAft>
                <a:spcPct val="0"/>
              </a:spcAft>
              <a:defRPr>
                <a:solidFill>
                  <a:srgbClr val="FFFFFF"/>
                </a:solidFill>
                <a:latin typeface="Arial" panose="020B0604020202020204" pitchFamily="34" charset="0"/>
              </a:defRPr>
            </a:lvl9pPr>
          </a:lstStyle>
          <a:p>
            <a:r>
              <a:rPr lang="de-DE" altLang="en-US">
                <a:solidFill>
                  <a:schemeClr val="tx1"/>
                </a:solidFill>
              </a:rPr>
              <a:t>M85 Day 3</a:t>
            </a:r>
          </a:p>
        </p:txBody>
      </p:sp>
    </p:spTree>
    <p:extLst>
      <p:ext uri="{BB962C8B-B14F-4D97-AF65-F5344CB8AC3E}">
        <p14:creationId xmlns:p14="http://schemas.microsoft.com/office/powerpoint/2010/main" val="13609861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a:extLst>
              <a:ext uri="{FF2B5EF4-FFF2-40B4-BE49-F238E27FC236}">
                <a16:creationId xmlns:a16="http://schemas.microsoft.com/office/drawing/2014/main" id="{FA3FDB0F-F393-4AA5-A105-1B54C6200F0F}"/>
              </a:ext>
            </a:extLst>
          </p:cNvPr>
          <p:cNvSpPr>
            <a:spLocks noGrp="1" noChangeArrowheads="1"/>
          </p:cNvSpPr>
          <p:nvPr>
            <p:ph type="sldNum" sz="quarter" idx="5"/>
          </p:nvPr>
        </p:nvSpPr>
        <p:spPr>
          <a:noFill/>
        </p:spPr>
        <p:txBody>
          <a:bodyPr/>
          <a:lstStyle>
            <a:lvl1pPr defTabSz="901700">
              <a:spcAft>
                <a:spcPct val="30000"/>
              </a:spcAft>
              <a:defRPr>
                <a:solidFill>
                  <a:schemeClr val="accent1"/>
                </a:solidFill>
                <a:latin typeface="Arial" panose="020B0604020202020204" pitchFamily="34" charset="0"/>
              </a:defRPr>
            </a:lvl1pPr>
            <a:lvl2pPr marL="742950" indent="-285750" defTabSz="901700">
              <a:spcAft>
                <a:spcPct val="30000"/>
              </a:spcAft>
              <a:buFont typeface="Wingdings" panose="05000000000000000000" pitchFamily="2" charset="2"/>
              <a:defRPr sz="1600">
                <a:solidFill>
                  <a:schemeClr val="tx1"/>
                </a:solidFill>
                <a:latin typeface="Arial" panose="020B0604020202020204" pitchFamily="34" charset="0"/>
              </a:defRPr>
            </a:lvl2pPr>
            <a:lvl3pPr marL="1143000" indent="-228600" defTabSz="901700">
              <a:spcAft>
                <a:spcPct val="30000"/>
              </a:spcAft>
              <a:buClr>
                <a:schemeClr val="accent1"/>
              </a:buClr>
              <a:buFont typeface="Wingdings" panose="05000000000000000000" pitchFamily="2" charset="2"/>
              <a:buChar char="§"/>
              <a:defRPr sz="1600">
                <a:solidFill>
                  <a:schemeClr val="tx1"/>
                </a:solidFill>
                <a:latin typeface="Arial" panose="020B0604020202020204" pitchFamily="34" charset="0"/>
              </a:defRPr>
            </a:lvl3pPr>
            <a:lvl4pPr marL="1600200" indent="-228600" defTabSz="901700">
              <a:spcAft>
                <a:spcPct val="30000"/>
              </a:spcAft>
              <a:buClr>
                <a:schemeClr val="accent1"/>
              </a:buClr>
              <a:buChar char="-"/>
              <a:defRPr sz="1600">
                <a:solidFill>
                  <a:schemeClr val="tx1"/>
                </a:solidFill>
                <a:latin typeface="Arial" panose="020B0604020202020204" pitchFamily="34" charset="0"/>
              </a:defRPr>
            </a:lvl4pPr>
            <a:lvl5pPr marL="2057400" indent="-228600" defTabSz="901700">
              <a:spcAft>
                <a:spcPct val="30000"/>
              </a:spcAft>
              <a:buClr>
                <a:schemeClr val="accent1"/>
              </a:buClr>
              <a:buChar char="-"/>
              <a:defRPr sz="1600">
                <a:solidFill>
                  <a:schemeClr val="tx1"/>
                </a:solidFill>
                <a:latin typeface="Arial" panose="020B0604020202020204" pitchFamily="34" charset="0"/>
              </a:defRPr>
            </a:lvl5pPr>
            <a:lvl6pPr marL="2514600" indent="-228600" defTabSz="901700" eaLnBrk="0" fontAlgn="base" hangingPunct="0">
              <a:spcBef>
                <a:spcPct val="0"/>
              </a:spcBef>
              <a:spcAft>
                <a:spcPct val="30000"/>
              </a:spcAft>
              <a:buClr>
                <a:schemeClr val="accent1"/>
              </a:buClr>
              <a:buChar char="-"/>
              <a:defRPr sz="1600">
                <a:solidFill>
                  <a:schemeClr val="tx1"/>
                </a:solidFill>
                <a:latin typeface="Arial" panose="020B0604020202020204" pitchFamily="34" charset="0"/>
              </a:defRPr>
            </a:lvl6pPr>
            <a:lvl7pPr marL="2971800" indent="-228600" defTabSz="901700" eaLnBrk="0" fontAlgn="base" hangingPunct="0">
              <a:spcBef>
                <a:spcPct val="0"/>
              </a:spcBef>
              <a:spcAft>
                <a:spcPct val="30000"/>
              </a:spcAft>
              <a:buClr>
                <a:schemeClr val="accent1"/>
              </a:buClr>
              <a:buChar char="-"/>
              <a:defRPr sz="1600">
                <a:solidFill>
                  <a:schemeClr val="tx1"/>
                </a:solidFill>
                <a:latin typeface="Arial" panose="020B0604020202020204" pitchFamily="34" charset="0"/>
              </a:defRPr>
            </a:lvl7pPr>
            <a:lvl8pPr marL="3429000" indent="-228600" defTabSz="901700" eaLnBrk="0" fontAlgn="base" hangingPunct="0">
              <a:spcBef>
                <a:spcPct val="0"/>
              </a:spcBef>
              <a:spcAft>
                <a:spcPct val="30000"/>
              </a:spcAft>
              <a:buClr>
                <a:schemeClr val="accent1"/>
              </a:buClr>
              <a:buChar char="-"/>
              <a:defRPr sz="1600">
                <a:solidFill>
                  <a:schemeClr val="tx1"/>
                </a:solidFill>
                <a:latin typeface="Arial" panose="020B0604020202020204" pitchFamily="34" charset="0"/>
              </a:defRPr>
            </a:lvl8pPr>
            <a:lvl9pPr marL="3886200" indent="-228600" defTabSz="901700" eaLnBrk="0" fontAlgn="base" hangingPunct="0">
              <a:spcBef>
                <a:spcPct val="0"/>
              </a:spcBef>
              <a:spcAft>
                <a:spcPct val="30000"/>
              </a:spcAft>
              <a:buClr>
                <a:schemeClr val="accent1"/>
              </a:buClr>
              <a:buChar char="-"/>
              <a:defRPr sz="1600">
                <a:solidFill>
                  <a:schemeClr val="tx1"/>
                </a:solidFill>
                <a:latin typeface="Arial" panose="020B0604020202020204" pitchFamily="34" charset="0"/>
              </a:defRPr>
            </a:lvl9pPr>
          </a:lstStyle>
          <a:p>
            <a:pPr>
              <a:spcAft>
                <a:spcPct val="0"/>
              </a:spcAft>
            </a:pPr>
            <a:fld id="{B3ABD67B-53DF-4F30-91D6-090FAB009599}" type="slidenum">
              <a:rPr lang="de-DE" altLang="en-US" smtClean="0">
                <a:solidFill>
                  <a:schemeClr val="tx1"/>
                </a:solidFill>
              </a:rPr>
              <a:pPr>
                <a:spcAft>
                  <a:spcPct val="0"/>
                </a:spcAft>
              </a:pPr>
              <a:t>12</a:t>
            </a:fld>
            <a:endParaRPr lang="de-DE" altLang="en-US">
              <a:solidFill>
                <a:schemeClr val="tx1"/>
              </a:solidFill>
            </a:endParaRPr>
          </a:p>
        </p:txBody>
      </p:sp>
      <p:sp>
        <p:nvSpPr>
          <p:cNvPr id="36867" name="Rectangle 2">
            <a:extLst>
              <a:ext uri="{FF2B5EF4-FFF2-40B4-BE49-F238E27FC236}">
                <a16:creationId xmlns:a16="http://schemas.microsoft.com/office/drawing/2014/main" id="{F1099572-E109-4A83-8410-A67B9A1F36E1}"/>
              </a:ext>
            </a:extLst>
          </p:cNvPr>
          <p:cNvSpPr>
            <a:spLocks noGrp="1" noRot="1" noChangeAspect="1" noChangeArrowheads="1" noTextEdit="1"/>
          </p:cNvSpPr>
          <p:nvPr>
            <p:ph type="sldImg"/>
          </p:nvPr>
        </p:nvSpPr>
        <p:spPr>
          <a:ln/>
        </p:spPr>
      </p:sp>
      <p:sp>
        <p:nvSpPr>
          <p:cNvPr id="36868" name="Rectangle 3">
            <a:extLst>
              <a:ext uri="{FF2B5EF4-FFF2-40B4-BE49-F238E27FC236}">
                <a16:creationId xmlns:a16="http://schemas.microsoft.com/office/drawing/2014/main" id="{81D35CF5-919B-486C-94E0-60E2324D12AA}"/>
              </a:ext>
            </a:extLst>
          </p:cNvPr>
          <p:cNvSpPr>
            <a:spLocks noGrp="1" noChangeArrowheads="1"/>
          </p:cNvSpPr>
          <p:nvPr>
            <p:ph type="body" idx="1"/>
          </p:nvPr>
        </p:nvSpPr>
        <p:spPr>
          <a:noFill/>
        </p:spPr>
        <p:txBody>
          <a:bodyPr/>
          <a:lstStyle/>
          <a:p>
            <a:pPr eaLnBrk="1" hangingPunct="1"/>
            <a:endParaRPr lang="en-GB" altLang="en-US">
              <a:latin typeface="Arial" panose="020B0604020202020204" pitchFamily="34" charset="0"/>
            </a:endParaRPr>
          </a:p>
        </p:txBody>
      </p:sp>
      <p:sp>
        <p:nvSpPr>
          <p:cNvPr id="36869" name="Footer Placeholder 1">
            <a:extLst>
              <a:ext uri="{FF2B5EF4-FFF2-40B4-BE49-F238E27FC236}">
                <a16:creationId xmlns:a16="http://schemas.microsoft.com/office/drawing/2014/main" id="{0539782B-67A4-48CE-8846-7EAD2F3C024B}"/>
              </a:ext>
            </a:extLst>
          </p:cNvPr>
          <p:cNvSpPr>
            <a:spLocks noGrp="1"/>
          </p:cNvSpPr>
          <p:nvPr>
            <p:ph type="ftr" sz="quarter" idx="4"/>
          </p:nvPr>
        </p:nvSpPr>
        <p:spPr>
          <a:noFill/>
        </p:spPr>
        <p:txBody>
          <a:bodyPr/>
          <a:lstStyle>
            <a:lvl1pPr defTabSz="901700">
              <a:defRPr>
                <a:solidFill>
                  <a:srgbClr val="FFFFFF"/>
                </a:solidFill>
                <a:latin typeface="Arial" panose="020B0604020202020204" pitchFamily="34" charset="0"/>
              </a:defRPr>
            </a:lvl1pPr>
            <a:lvl2pPr marL="742950" indent="-285750" defTabSz="901700">
              <a:defRPr>
                <a:solidFill>
                  <a:srgbClr val="FFFFFF"/>
                </a:solidFill>
                <a:latin typeface="Arial" panose="020B0604020202020204" pitchFamily="34" charset="0"/>
              </a:defRPr>
            </a:lvl2pPr>
            <a:lvl3pPr marL="1143000" indent="-228600" defTabSz="901700">
              <a:defRPr>
                <a:solidFill>
                  <a:srgbClr val="FFFFFF"/>
                </a:solidFill>
                <a:latin typeface="Arial" panose="020B0604020202020204" pitchFamily="34" charset="0"/>
              </a:defRPr>
            </a:lvl3pPr>
            <a:lvl4pPr marL="1600200" indent="-228600" defTabSz="901700">
              <a:defRPr>
                <a:solidFill>
                  <a:srgbClr val="FFFFFF"/>
                </a:solidFill>
                <a:latin typeface="Arial" panose="020B0604020202020204" pitchFamily="34" charset="0"/>
              </a:defRPr>
            </a:lvl4pPr>
            <a:lvl5pPr marL="2057400" indent="-228600" defTabSz="901700">
              <a:defRPr>
                <a:solidFill>
                  <a:srgbClr val="FFFFFF"/>
                </a:solidFill>
                <a:latin typeface="Arial" panose="020B0604020202020204" pitchFamily="34" charset="0"/>
              </a:defRPr>
            </a:lvl5pPr>
            <a:lvl6pPr marL="2514600" indent="-228600" defTabSz="901700" eaLnBrk="0" fontAlgn="base" hangingPunct="0">
              <a:spcBef>
                <a:spcPct val="0"/>
              </a:spcBef>
              <a:spcAft>
                <a:spcPct val="0"/>
              </a:spcAft>
              <a:defRPr>
                <a:solidFill>
                  <a:srgbClr val="FFFFFF"/>
                </a:solidFill>
                <a:latin typeface="Arial" panose="020B0604020202020204" pitchFamily="34" charset="0"/>
              </a:defRPr>
            </a:lvl6pPr>
            <a:lvl7pPr marL="2971800" indent="-228600" defTabSz="901700" eaLnBrk="0" fontAlgn="base" hangingPunct="0">
              <a:spcBef>
                <a:spcPct val="0"/>
              </a:spcBef>
              <a:spcAft>
                <a:spcPct val="0"/>
              </a:spcAft>
              <a:defRPr>
                <a:solidFill>
                  <a:srgbClr val="FFFFFF"/>
                </a:solidFill>
                <a:latin typeface="Arial" panose="020B0604020202020204" pitchFamily="34" charset="0"/>
              </a:defRPr>
            </a:lvl7pPr>
            <a:lvl8pPr marL="3429000" indent="-228600" defTabSz="901700" eaLnBrk="0" fontAlgn="base" hangingPunct="0">
              <a:spcBef>
                <a:spcPct val="0"/>
              </a:spcBef>
              <a:spcAft>
                <a:spcPct val="0"/>
              </a:spcAft>
              <a:defRPr>
                <a:solidFill>
                  <a:srgbClr val="FFFFFF"/>
                </a:solidFill>
                <a:latin typeface="Arial" panose="020B0604020202020204" pitchFamily="34" charset="0"/>
              </a:defRPr>
            </a:lvl8pPr>
            <a:lvl9pPr marL="3886200" indent="-228600" defTabSz="901700" eaLnBrk="0" fontAlgn="base" hangingPunct="0">
              <a:spcBef>
                <a:spcPct val="0"/>
              </a:spcBef>
              <a:spcAft>
                <a:spcPct val="0"/>
              </a:spcAft>
              <a:defRPr>
                <a:solidFill>
                  <a:srgbClr val="FFFFFF"/>
                </a:solidFill>
                <a:latin typeface="Arial" panose="020B0604020202020204" pitchFamily="34" charset="0"/>
              </a:defRPr>
            </a:lvl9pPr>
          </a:lstStyle>
          <a:p>
            <a:r>
              <a:rPr lang="de-DE" altLang="en-US">
                <a:solidFill>
                  <a:schemeClr val="tx1"/>
                </a:solidFill>
              </a:rPr>
              <a:t>ITP</a:t>
            </a:r>
          </a:p>
        </p:txBody>
      </p:sp>
      <p:sp>
        <p:nvSpPr>
          <p:cNvPr id="36870" name="Header Placeholder 2">
            <a:extLst>
              <a:ext uri="{FF2B5EF4-FFF2-40B4-BE49-F238E27FC236}">
                <a16:creationId xmlns:a16="http://schemas.microsoft.com/office/drawing/2014/main" id="{6E6CA342-CEF8-48AA-B9D0-CEF0A2AA48E6}"/>
              </a:ext>
            </a:extLst>
          </p:cNvPr>
          <p:cNvSpPr>
            <a:spLocks noGrp="1"/>
          </p:cNvSpPr>
          <p:nvPr>
            <p:ph type="hdr" sz="quarter"/>
          </p:nvPr>
        </p:nvSpPr>
        <p:spPr>
          <a:noFill/>
        </p:spPr>
        <p:txBody>
          <a:bodyPr/>
          <a:lstStyle>
            <a:lvl1pPr defTabSz="901700">
              <a:defRPr>
                <a:solidFill>
                  <a:srgbClr val="FFFFFF"/>
                </a:solidFill>
                <a:latin typeface="Arial" panose="020B0604020202020204" pitchFamily="34" charset="0"/>
              </a:defRPr>
            </a:lvl1pPr>
            <a:lvl2pPr marL="742950" indent="-285750" defTabSz="901700">
              <a:defRPr>
                <a:solidFill>
                  <a:srgbClr val="FFFFFF"/>
                </a:solidFill>
                <a:latin typeface="Arial" panose="020B0604020202020204" pitchFamily="34" charset="0"/>
              </a:defRPr>
            </a:lvl2pPr>
            <a:lvl3pPr marL="1143000" indent="-228600" defTabSz="901700">
              <a:defRPr>
                <a:solidFill>
                  <a:srgbClr val="FFFFFF"/>
                </a:solidFill>
                <a:latin typeface="Arial" panose="020B0604020202020204" pitchFamily="34" charset="0"/>
              </a:defRPr>
            </a:lvl3pPr>
            <a:lvl4pPr marL="1600200" indent="-228600" defTabSz="901700">
              <a:defRPr>
                <a:solidFill>
                  <a:srgbClr val="FFFFFF"/>
                </a:solidFill>
                <a:latin typeface="Arial" panose="020B0604020202020204" pitchFamily="34" charset="0"/>
              </a:defRPr>
            </a:lvl4pPr>
            <a:lvl5pPr marL="2057400" indent="-228600" defTabSz="901700">
              <a:defRPr>
                <a:solidFill>
                  <a:srgbClr val="FFFFFF"/>
                </a:solidFill>
                <a:latin typeface="Arial" panose="020B0604020202020204" pitchFamily="34" charset="0"/>
              </a:defRPr>
            </a:lvl5pPr>
            <a:lvl6pPr marL="2514600" indent="-228600" defTabSz="901700" eaLnBrk="0" fontAlgn="base" hangingPunct="0">
              <a:spcBef>
                <a:spcPct val="0"/>
              </a:spcBef>
              <a:spcAft>
                <a:spcPct val="0"/>
              </a:spcAft>
              <a:defRPr>
                <a:solidFill>
                  <a:srgbClr val="FFFFFF"/>
                </a:solidFill>
                <a:latin typeface="Arial" panose="020B0604020202020204" pitchFamily="34" charset="0"/>
              </a:defRPr>
            </a:lvl6pPr>
            <a:lvl7pPr marL="2971800" indent="-228600" defTabSz="901700" eaLnBrk="0" fontAlgn="base" hangingPunct="0">
              <a:spcBef>
                <a:spcPct val="0"/>
              </a:spcBef>
              <a:spcAft>
                <a:spcPct val="0"/>
              </a:spcAft>
              <a:defRPr>
                <a:solidFill>
                  <a:srgbClr val="FFFFFF"/>
                </a:solidFill>
                <a:latin typeface="Arial" panose="020B0604020202020204" pitchFamily="34" charset="0"/>
              </a:defRPr>
            </a:lvl7pPr>
            <a:lvl8pPr marL="3429000" indent="-228600" defTabSz="901700" eaLnBrk="0" fontAlgn="base" hangingPunct="0">
              <a:spcBef>
                <a:spcPct val="0"/>
              </a:spcBef>
              <a:spcAft>
                <a:spcPct val="0"/>
              </a:spcAft>
              <a:defRPr>
                <a:solidFill>
                  <a:srgbClr val="FFFFFF"/>
                </a:solidFill>
                <a:latin typeface="Arial" panose="020B0604020202020204" pitchFamily="34" charset="0"/>
              </a:defRPr>
            </a:lvl8pPr>
            <a:lvl9pPr marL="3886200" indent="-228600" defTabSz="901700" eaLnBrk="0" fontAlgn="base" hangingPunct="0">
              <a:spcBef>
                <a:spcPct val="0"/>
              </a:spcBef>
              <a:spcAft>
                <a:spcPct val="0"/>
              </a:spcAft>
              <a:defRPr>
                <a:solidFill>
                  <a:srgbClr val="FFFFFF"/>
                </a:solidFill>
                <a:latin typeface="Arial" panose="020B0604020202020204" pitchFamily="34" charset="0"/>
              </a:defRPr>
            </a:lvl9pPr>
          </a:lstStyle>
          <a:p>
            <a:r>
              <a:rPr lang="de-DE" altLang="en-US">
                <a:solidFill>
                  <a:schemeClr val="tx1"/>
                </a:solidFill>
              </a:rPr>
              <a:t>M85 Day 3</a:t>
            </a:r>
          </a:p>
        </p:txBody>
      </p:sp>
    </p:spTree>
    <p:extLst>
      <p:ext uri="{BB962C8B-B14F-4D97-AF65-F5344CB8AC3E}">
        <p14:creationId xmlns:p14="http://schemas.microsoft.com/office/powerpoint/2010/main" val="3720262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a:extLst>
              <a:ext uri="{FF2B5EF4-FFF2-40B4-BE49-F238E27FC236}">
                <a16:creationId xmlns:a16="http://schemas.microsoft.com/office/drawing/2014/main" id="{5FB529D1-DEB8-4CA0-B3D6-984F35995C92}"/>
              </a:ext>
            </a:extLst>
          </p:cNvPr>
          <p:cNvSpPr>
            <a:spLocks noGrp="1" noChangeArrowheads="1"/>
          </p:cNvSpPr>
          <p:nvPr>
            <p:ph type="sldNum" sz="quarter" idx="5"/>
          </p:nvPr>
        </p:nvSpPr>
        <p:spPr>
          <a:noFill/>
        </p:spPr>
        <p:txBody>
          <a:bodyPr/>
          <a:lstStyle>
            <a:lvl1pPr defTabSz="919163">
              <a:spcAft>
                <a:spcPct val="30000"/>
              </a:spcAft>
              <a:defRPr>
                <a:solidFill>
                  <a:schemeClr val="accent1"/>
                </a:solidFill>
                <a:latin typeface="Arial" panose="020B0604020202020204" pitchFamily="34" charset="0"/>
              </a:defRPr>
            </a:lvl1pPr>
            <a:lvl2pPr marL="746125" indent="-287338" defTabSz="919163">
              <a:spcAft>
                <a:spcPct val="30000"/>
              </a:spcAft>
              <a:buFont typeface="Wingdings" panose="05000000000000000000" pitchFamily="2" charset="2"/>
              <a:defRPr sz="1600">
                <a:solidFill>
                  <a:schemeClr val="tx1"/>
                </a:solidFill>
                <a:latin typeface="Arial" panose="020B0604020202020204" pitchFamily="34" charset="0"/>
              </a:defRPr>
            </a:lvl2pPr>
            <a:lvl3pPr marL="1149350" indent="-228600" defTabSz="919163">
              <a:spcAft>
                <a:spcPct val="30000"/>
              </a:spcAft>
              <a:buClr>
                <a:schemeClr val="accent1"/>
              </a:buClr>
              <a:buFont typeface="Wingdings" panose="05000000000000000000" pitchFamily="2" charset="2"/>
              <a:buChar char="§"/>
              <a:defRPr sz="1600">
                <a:solidFill>
                  <a:schemeClr val="tx1"/>
                </a:solidFill>
                <a:latin typeface="Arial" panose="020B0604020202020204" pitchFamily="34" charset="0"/>
              </a:defRPr>
            </a:lvl3pPr>
            <a:lvl4pPr marL="1609725" indent="-228600" defTabSz="919163">
              <a:spcAft>
                <a:spcPct val="30000"/>
              </a:spcAft>
              <a:buClr>
                <a:schemeClr val="accent1"/>
              </a:buClr>
              <a:buChar char="-"/>
              <a:defRPr sz="1600">
                <a:solidFill>
                  <a:schemeClr val="tx1"/>
                </a:solidFill>
                <a:latin typeface="Arial" panose="020B0604020202020204" pitchFamily="34" charset="0"/>
              </a:defRPr>
            </a:lvl4pPr>
            <a:lvl5pPr marL="2070100" indent="-228600" defTabSz="919163">
              <a:spcAft>
                <a:spcPct val="30000"/>
              </a:spcAft>
              <a:buClr>
                <a:schemeClr val="accent1"/>
              </a:buClr>
              <a:buChar char="-"/>
              <a:defRPr sz="1600">
                <a:solidFill>
                  <a:schemeClr val="tx1"/>
                </a:solidFill>
                <a:latin typeface="Arial" panose="020B0604020202020204" pitchFamily="34" charset="0"/>
              </a:defRPr>
            </a:lvl5pPr>
            <a:lvl6pPr marL="2527300" indent="-228600" defTabSz="919163" eaLnBrk="0" fontAlgn="base" hangingPunct="0">
              <a:spcBef>
                <a:spcPct val="0"/>
              </a:spcBef>
              <a:spcAft>
                <a:spcPct val="30000"/>
              </a:spcAft>
              <a:buClr>
                <a:schemeClr val="accent1"/>
              </a:buClr>
              <a:buChar char="-"/>
              <a:defRPr sz="1600">
                <a:solidFill>
                  <a:schemeClr val="tx1"/>
                </a:solidFill>
                <a:latin typeface="Arial" panose="020B0604020202020204" pitchFamily="34" charset="0"/>
              </a:defRPr>
            </a:lvl6pPr>
            <a:lvl7pPr marL="2984500" indent="-228600" defTabSz="919163" eaLnBrk="0" fontAlgn="base" hangingPunct="0">
              <a:spcBef>
                <a:spcPct val="0"/>
              </a:spcBef>
              <a:spcAft>
                <a:spcPct val="30000"/>
              </a:spcAft>
              <a:buClr>
                <a:schemeClr val="accent1"/>
              </a:buClr>
              <a:buChar char="-"/>
              <a:defRPr sz="1600">
                <a:solidFill>
                  <a:schemeClr val="tx1"/>
                </a:solidFill>
                <a:latin typeface="Arial" panose="020B0604020202020204" pitchFamily="34" charset="0"/>
              </a:defRPr>
            </a:lvl7pPr>
            <a:lvl8pPr marL="3441700" indent="-228600" defTabSz="919163" eaLnBrk="0" fontAlgn="base" hangingPunct="0">
              <a:spcBef>
                <a:spcPct val="0"/>
              </a:spcBef>
              <a:spcAft>
                <a:spcPct val="30000"/>
              </a:spcAft>
              <a:buClr>
                <a:schemeClr val="accent1"/>
              </a:buClr>
              <a:buChar char="-"/>
              <a:defRPr sz="1600">
                <a:solidFill>
                  <a:schemeClr val="tx1"/>
                </a:solidFill>
                <a:latin typeface="Arial" panose="020B0604020202020204" pitchFamily="34" charset="0"/>
              </a:defRPr>
            </a:lvl8pPr>
            <a:lvl9pPr marL="3898900" indent="-228600" defTabSz="919163" eaLnBrk="0" fontAlgn="base" hangingPunct="0">
              <a:spcBef>
                <a:spcPct val="0"/>
              </a:spcBef>
              <a:spcAft>
                <a:spcPct val="30000"/>
              </a:spcAft>
              <a:buClr>
                <a:schemeClr val="accent1"/>
              </a:buClr>
              <a:buChar char="-"/>
              <a:defRPr sz="1600">
                <a:solidFill>
                  <a:schemeClr val="tx1"/>
                </a:solidFill>
                <a:latin typeface="Arial" panose="020B0604020202020204" pitchFamily="34" charset="0"/>
              </a:defRPr>
            </a:lvl9pPr>
          </a:lstStyle>
          <a:p>
            <a:pPr>
              <a:spcAft>
                <a:spcPct val="0"/>
              </a:spcAft>
            </a:pPr>
            <a:fld id="{1D5E4E9A-260B-40DF-BB2B-1AAA04D42C9D}" type="slidenum">
              <a:rPr lang="de-DE" altLang="en-US" smtClean="0">
                <a:solidFill>
                  <a:schemeClr val="tx1"/>
                </a:solidFill>
              </a:rPr>
              <a:pPr>
                <a:spcAft>
                  <a:spcPct val="0"/>
                </a:spcAft>
              </a:pPr>
              <a:t>17</a:t>
            </a:fld>
            <a:endParaRPr lang="de-DE" altLang="en-US">
              <a:solidFill>
                <a:schemeClr val="tx1"/>
              </a:solidFill>
            </a:endParaRPr>
          </a:p>
        </p:txBody>
      </p:sp>
      <p:sp>
        <p:nvSpPr>
          <p:cNvPr id="92163" name="Rectangle 2">
            <a:extLst>
              <a:ext uri="{FF2B5EF4-FFF2-40B4-BE49-F238E27FC236}">
                <a16:creationId xmlns:a16="http://schemas.microsoft.com/office/drawing/2014/main" id="{1CCBFA34-76F9-4F51-814A-DE3D99A87F00}"/>
              </a:ext>
            </a:extLst>
          </p:cNvPr>
          <p:cNvSpPr>
            <a:spLocks noGrp="1" noRot="1" noChangeAspect="1" noChangeArrowheads="1" noTextEdit="1"/>
          </p:cNvSpPr>
          <p:nvPr>
            <p:ph type="sldImg"/>
          </p:nvPr>
        </p:nvSpPr>
        <p:spPr>
          <a:ln/>
        </p:spPr>
      </p:sp>
      <p:sp>
        <p:nvSpPr>
          <p:cNvPr id="92164" name="Rectangle 3">
            <a:extLst>
              <a:ext uri="{FF2B5EF4-FFF2-40B4-BE49-F238E27FC236}">
                <a16:creationId xmlns:a16="http://schemas.microsoft.com/office/drawing/2014/main" id="{E1B5C683-88D5-4EA9-B84B-26635F083BF4}"/>
              </a:ext>
            </a:extLst>
          </p:cNvPr>
          <p:cNvSpPr>
            <a:spLocks noGrp="1" noChangeArrowheads="1"/>
          </p:cNvSpPr>
          <p:nvPr>
            <p:ph type="body" idx="1"/>
          </p:nvPr>
        </p:nvSpPr>
        <p:spPr>
          <a:noFill/>
        </p:spPr>
        <p:txBody>
          <a:bodyPr/>
          <a:lstStyle/>
          <a:p>
            <a:pPr eaLnBrk="1" hangingPunct="1">
              <a:tabLst/>
            </a:pPr>
            <a:endParaRPr lang="en-US" altLang="en-US">
              <a:latin typeface="Arial" panose="020B0604020202020204" pitchFamily="34" charset="0"/>
            </a:endParaRPr>
          </a:p>
        </p:txBody>
      </p:sp>
      <p:sp>
        <p:nvSpPr>
          <p:cNvPr id="92165" name="Footer Placeholder 1">
            <a:extLst>
              <a:ext uri="{FF2B5EF4-FFF2-40B4-BE49-F238E27FC236}">
                <a16:creationId xmlns:a16="http://schemas.microsoft.com/office/drawing/2014/main" id="{9B7FF14B-3F07-44A1-9871-44D5FACFFC02}"/>
              </a:ext>
            </a:extLst>
          </p:cNvPr>
          <p:cNvSpPr>
            <a:spLocks noGrp="1"/>
          </p:cNvSpPr>
          <p:nvPr>
            <p:ph type="ftr" sz="quarter" idx="4"/>
          </p:nvPr>
        </p:nvSpPr>
        <p:spPr>
          <a:noFill/>
        </p:spPr>
        <p:txBody>
          <a:bodyPr/>
          <a:lstStyle>
            <a:lvl1pPr defTabSz="919163">
              <a:spcAft>
                <a:spcPct val="30000"/>
              </a:spcAft>
              <a:defRPr>
                <a:solidFill>
                  <a:schemeClr val="accent1"/>
                </a:solidFill>
                <a:latin typeface="Arial" panose="020B0604020202020204" pitchFamily="34" charset="0"/>
              </a:defRPr>
            </a:lvl1pPr>
            <a:lvl2pPr marL="742950" indent="-285750" defTabSz="919163">
              <a:spcAft>
                <a:spcPct val="30000"/>
              </a:spcAft>
              <a:buFont typeface="Wingdings" panose="05000000000000000000" pitchFamily="2" charset="2"/>
              <a:defRPr sz="1600">
                <a:solidFill>
                  <a:schemeClr val="tx1"/>
                </a:solidFill>
                <a:latin typeface="Arial" panose="020B0604020202020204" pitchFamily="34" charset="0"/>
              </a:defRPr>
            </a:lvl2pPr>
            <a:lvl3pPr marL="1143000" indent="-228600" defTabSz="919163">
              <a:spcAft>
                <a:spcPct val="30000"/>
              </a:spcAft>
              <a:buClr>
                <a:schemeClr val="accent1"/>
              </a:buClr>
              <a:buFont typeface="Wingdings" panose="05000000000000000000" pitchFamily="2" charset="2"/>
              <a:buChar char="§"/>
              <a:defRPr sz="1600">
                <a:solidFill>
                  <a:schemeClr val="tx1"/>
                </a:solidFill>
                <a:latin typeface="Arial" panose="020B0604020202020204" pitchFamily="34" charset="0"/>
              </a:defRPr>
            </a:lvl3pPr>
            <a:lvl4pPr marL="1600200" indent="-228600" defTabSz="919163">
              <a:spcAft>
                <a:spcPct val="30000"/>
              </a:spcAft>
              <a:buClr>
                <a:schemeClr val="accent1"/>
              </a:buClr>
              <a:buChar char="-"/>
              <a:defRPr sz="1600">
                <a:solidFill>
                  <a:schemeClr val="tx1"/>
                </a:solidFill>
                <a:latin typeface="Arial" panose="020B0604020202020204" pitchFamily="34" charset="0"/>
              </a:defRPr>
            </a:lvl4pPr>
            <a:lvl5pPr marL="2057400" indent="-228600" defTabSz="919163">
              <a:spcAft>
                <a:spcPct val="30000"/>
              </a:spcAft>
              <a:buClr>
                <a:schemeClr val="accent1"/>
              </a:buClr>
              <a:buChar char="-"/>
              <a:defRPr sz="1600">
                <a:solidFill>
                  <a:schemeClr val="tx1"/>
                </a:solidFill>
                <a:latin typeface="Arial" panose="020B0604020202020204" pitchFamily="34" charset="0"/>
              </a:defRPr>
            </a:lvl5pPr>
            <a:lvl6pPr marL="2514600" indent="-228600" defTabSz="919163" eaLnBrk="0" fontAlgn="base" hangingPunct="0">
              <a:spcBef>
                <a:spcPct val="0"/>
              </a:spcBef>
              <a:spcAft>
                <a:spcPct val="30000"/>
              </a:spcAft>
              <a:buClr>
                <a:schemeClr val="accent1"/>
              </a:buClr>
              <a:buChar char="-"/>
              <a:defRPr sz="1600">
                <a:solidFill>
                  <a:schemeClr val="tx1"/>
                </a:solidFill>
                <a:latin typeface="Arial" panose="020B0604020202020204" pitchFamily="34" charset="0"/>
              </a:defRPr>
            </a:lvl6pPr>
            <a:lvl7pPr marL="2971800" indent="-228600" defTabSz="919163" eaLnBrk="0" fontAlgn="base" hangingPunct="0">
              <a:spcBef>
                <a:spcPct val="0"/>
              </a:spcBef>
              <a:spcAft>
                <a:spcPct val="30000"/>
              </a:spcAft>
              <a:buClr>
                <a:schemeClr val="accent1"/>
              </a:buClr>
              <a:buChar char="-"/>
              <a:defRPr sz="1600">
                <a:solidFill>
                  <a:schemeClr val="tx1"/>
                </a:solidFill>
                <a:latin typeface="Arial" panose="020B0604020202020204" pitchFamily="34" charset="0"/>
              </a:defRPr>
            </a:lvl7pPr>
            <a:lvl8pPr marL="3429000" indent="-228600" defTabSz="919163" eaLnBrk="0" fontAlgn="base" hangingPunct="0">
              <a:spcBef>
                <a:spcPct val="0"/>
              </a:spcBef>
              <a:spcAft>
                <a:spcPct val="30000"/>
              </a:spcAft>
              <a:buClr>
                <a:schemeClr val="accent1"/>
              </a:buClr>
              <a:buChar char="-"/>
              <a:defRPr sz="1600">
                <a:solidFill>
                  <a:schemeClr val="tx1"/>
                </a:solidFill>
                <a:latin typeface="Arial" panose="020B0604020202020204" pitchFamily="34" charset="0"/>
              </a:defRPr>
            </a:lvl8pPr>
            <a:lvl9pPr marL="3886200" indent="-228600" defTabSz="919163" eaLnBrk="0" fontAlgn="base" hangingPunct="0">
              <a:spcBef>
                <a:spcPct val="0"/>
              </a:spcBef>
              <a:spcAft>
                <a:spcPct val="30000"/>
              </a:spcAft>
              <a:buClr>
                <a:schemeClr val="accent1"/>
              </a:buClr>
              <a:buChar char="-"/>
              <a:defRPr sz="1600">
                <a:solidFill>
                  <a:schemeClr val="tx1"/>
                </a:solidFill>
                <a:latin typeface="Arial" panose="020B0604020202020204" pitchFamily="34" charset="0"/>
              </a:defRPr>
            </a:lvl9pPr>
          </a:lstStyle>
          <a:p>
            <a:pPr>
              <a:spcAft>
                <a:spcPct val="0"/>
              </a:spcAft>
            </a:pPr>
            <a:r>
              <a:rPr lang="de-DE" altLang="en-US">
                <a:solidFill>
                  <a:schemeClr val="tx1"/>
                </a:solidFill>
              </a:rPr>
              <a:t>ITP</a:t>
            </a:r>
          </a:p>
        </p:txBody>
      </p:sp>
      <p:sp>
        <p:nvSpPr>
          <p:cNvPr id="92166" name="Header Placeholder 2">
            <a:extLst>
              <a:ext uri="{FF2B5EF4-FFF2-40B4-BE49-F238E27FC236}">
                <a16:creationId xmlns:a16="http://schemas.microsoft.com/office/drawing/2014/main" id="{FAA1A079-0AF6-400F-8EA4-2A053F60C988}"/>
              </a:ext>
            </a:extLst>
          </p:cNvPr>
          <p:cNvSpPr>
            <a:spLocks noGrp="1"/>
          </p:cNvSpPr>
          <p:nvPr>
            <p:ph type="hdr" sz="quarter"/>
          </p:nvPr>
        </p:nvSpPr>
        <p:spPr>
          <a:noFill/>
        </p:spPr>
        <p:txBody>
          <a:bodyPr/>
          <a:lstStyle>
            <a:lvl1pPr defTabSz="919163">
              <a:spcAft>
                <a:spcPct val="30000"/>
              </a:spcAft>
              <a:defRPr>
                <a:solidFill>
                  <a:schemeClr val="accent1"/>
                </a:solidFill>
                <a:latin typeface="Arial" panose="020B0604020202020204" pitchFamily="34" charset="0"/>
              </a:defRPr>
            </a:lvl1pPr>
            <a:lvl2pPr marL="742950" indent="-285750" defTabSz="919163">
              <a:spcAft>
                <a:spcPct val="30000"/>
              </a:spcAft>
              <a:buFont typeface="Wingdings" panose="05000000000000000000" pitchFamily="2" charset="2"/>
              <a:defRPr sz="1600">
                <a:solidFill>
                  <a:schemeClr val="tx1"/>
                </a:solidFill>
                <a:latin typeface="Arial" panose="020B0604020202020204" pitchFamily="34" charset="0"/>
              </a:defRPr>
            </a:lvl2pPr>
            <a:lvl3pPr marL="1143000" indent="-228600" defTabSz="919163">
              <a:spcAft>
                <a:spcPct val="30000"/>
              </a:spcAft>
              <a:buClr>
                <a:schemeClr val="accent1"/>
              </a:buClr>
              <a:buFont typeface="Wingdings" panose="05000000000000000000" pitchFamily="2" charset="2"/>
              <a:buChar char="§"/>
              <a:defRPr sz="1600">
                <a:solidFill>
                  <a:schemeClr val="tx1"/>
                </a:solidFill>
                <a:latin typeface="Arial" panose="020B0604020202020204" pitchFamily="34" charset="0"/>
              </a:defRPr>
            </a:lvl3pPr>
            <a:lvl4pPr marL="1600200" indent="-228600" defTabSz="919163">
              <a:spcAft>
                <a:spcPct val="30000"/>
              </a:spcAft>
              <a:buClr>
                <a:schemeClr val="accent1"/>
              </a:buClr>
              <a:buChar char="-"/>
              <a:defRPr sz="1600">
                <a:solidFill>
                  <a:schemeClr val="tx1"/>
                </a:solidFill>
                <a:latin typeface="Arial" panose="020B0604020202020204" pitchFamily="34" charset="0"/>
              </a:defRPr>
            </a:lvl4pPr>
            <a:lvl5pPr marL="2057400" indent="-228600" defTabSz="919163">
              <a:spcAft>
                <a:spcPct val="30000"/>
              </a:spcAft>
              <a:buClr>
                <a:schemeClr val="accent1"/>
              </a:buClr>
              <a:buChar char="-"/>
              <a:defRPr sz="1600">
                <a:solidFill>
                  <a:schemeClr val="tx1"/>
                </a:solidFill>
                <a:latin typeface="Arial" panose="020B0604020202020204" pitchFamily="34" charset="0"/>
              </a:defRPr>
            </a:lvl5pPr>
            <a:lvl6pPr marL="2514600" indent="-228600" defTabSz="919163" eaLnBrk="0" fontAlgn="base" hangingPunct="0">
              <a:spcBef>
                <a:spcPct val="0"/>
              </a:spcBef>
              <a:spcAft>
                <a:spcPct val="30000"/>
              </a:spcAft>
              <a:buClr>
                <a:schemeClr val="accent1"/>
              </a:buClr>
              <a:buChar char="-"/>
              <a:defRPr sz="1600">
                <a:solidFill>
                  <a:schemeClr val="tx1"/>
                </a:solidFill>
                <a:latin typeface="Arial" panose="020B0604020202020204" pitchFamily="34" charset="0"/>
              </a:defRPr>
            </a:lvl6pPr>
            <a:lvl7pPr marL="2971800" indent="-228600" defTabSz="919163" eaLnBrk="0" fontAlgn="base" hangingPunct="0">
              <a:spcBef>
                <a:spcPct val="0"/>
              </a:spcBef>
              <a:spcAft>
                <a:spcPct val="30000"/>
              </a:spcAft>
              <a:buClr>
                <a:schemeClr val="accent1"/>
              </a:buClr>
              <a:buChar char="-"/>
              <a:defRPr sz="1600">
                <a:solidFill>
                  <a:schemeClr val="tx1"/>
                </a:solidFill>
                <a:latin typeface="Arial" panose="020B0604020202020204" pitchFamily="34" charset="0"/>
              </a:defRPr>
            </a:lvl7pPr>
            <a:lvl8pPr marL="3429000" indent="-228600" defTabSz="919163" eaLnBrk="0" fontAlgn="base" hangingPunct="0">
              <a:spcBef>
                <a:spcPct val="0"/>
              </a:spcBef>
              <a:spcAft>
                <a:spcPct val="30000"/>
              </a:spcAft>
              <a:buClr>
                <a:schemeClr val="accent1"/>
              </a:buClr>
              <a:buChar char="-"/>
              <a:defRPr sz="1600">
                <a:solidFill>
                  <a:schemeClr val="tx1"/>
                </a:solidFill>
                <a:latin typeface="Arial" panose="020B0604020202020204" pitchFamily="34" charset="0"/>
              </a:defRPr>
            </a:lvl8pPr>
            <a:lvl9pPr marL="3886200" indent="-228600" defTabSz="919163" eaLnBrk="0" fontAlgn="base" hangingPunct="0">
              <a:spcBef>
                <a:spcPct val="0"/>
              </a:spcBef>
              <a:spcAft>
                <a:spcPct val="30000"/>
              </a:spcAft>
              <a:buClr>
                <a:schemeClr val="accent1"/>
              </a:buClr>
              <a:buChar char="-"/>
              <a:defRPr sz="1600">
                <a:solidFill>
                  <a:schemeClr val="tx1"/>
                </a:solidFill>
                <a:latin typeface="Arial" panose="020B0604020202020204" pitchFamily="34" charset="0"/>
              </a:defRPr>
            </a:lvl9pPr>
          </a:lstStyle>
          <a:p>
            <a:pPr>
              <a:spcAft>
                <a:spcPct val="0"/>
              </a:spcAft>
            </a:pPr>
            <a:r>
              <a:rPr lang="de-DE" altLang="en-US">
                <a:solidFill>
                  <a:schemeClr val="tx1"/>
                </a:solidFill>
              </a:rPr>
              <a:t>M05 Day 2</a:t>
            </a:r>
          </a:p>
        </p:txBody>
      </p:sp>
    </p:spTree>
    <p:extLst>
      <p:ext uri="{BB962C8B-B14F-4D97-AF65-F5344CB8AC3E}">
        <p14:creationId xmlns:p14="http://schemas.microsoft.com/office/powerpoint/2010/main" val="31438627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59E182-C95B-4C14-8C54-C7FB2D7E87A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C8C4BE1-3D6C-476F-BC81-B4F1475B8AE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872B423-BB23-47AB-A830-854F2EA9BB53}"/>
              </a:ext>
            </a:extLst>
          </p:cNvPr>
          <p:cNvSpPr>
            <a:spLocks noGrp="1"/>
          </p:cNvSpPr>
          <p:nvPr>
            <p:ph type="dt" sz="half" idx="10"/>
          </p:nvPr>
        </p:nvSpPr>
        <p:spPr/>
        <p:txBody>
          <a:bodyPr/>
          <a:lstStyle/>
          <a:p>
            <a:fld id="{02FFDCF5-3C11-45DC-B752-CC7327EBFB3E}" type="datetimeFigureOut">
              <a:rPr lang="en-GB" smtClean="0"/>
              <a:t>08/03/2023</a:t>
            </a:fld>
            <a:endParaRPr lang="en-GB"/>
          </a:p>
        </p:txBody>
      </p:sp>
      <p:sp>
        <p:nvSpPr>
          <p:cNvPr id="5" name="Footer Placeholder 4">
            <a:extLst>
              <a:ext uri="{FF2B5EF4-FFF2-40B4-BE49-F238E27FC236}">
                <a16:creationId xmlns:a16="http://schemas.microsoft.com/office/drawing/2014/main" id="{8491EB55-708D-47A0-A6F0-C11B85EFBE4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7EA5377-B3AB-4E79-829D-934BDB766D41}"/>
              </a:ext>
            </a:extLst>
          </p:cNvPr>
          <p:cNvSpPr>
            <a:spLocks noGrp="1"/>
          </p:cNvSpPr>
          <p:nvPr>
            <p:ph type="sldNum" sz="quarter" idx="12"/>
          </p:nvPr>
        </p:nvSpPr>
        <p:spPr/>
        <p:txBody>
          <a:bodyPr/>
          <a:lstStyle/>
          <a:p>
            <a:fld id="{5C695FB4-4273-4D88-83C3-75498EDEB814}" type="slidenum">
              <a:rPr lang="en-GB" smtClean="0"/>
              <a:t>‹#›</a:t>
            </a:fld>
            <a:endParaRPr lang="en-GB"/>
          </a:p>
        </p:txBody>
      </p:sp>
    </p:spTree>
    <p:extLst>
      <p:ext uri="{BB962C8B-B14F-4D97-AF65-F5344CB8AC3E}">
        <p14:creationId xmlns:p14="http://schemas.microsoft.com/office/powerpoint/2010/main" val="34482050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297FEA-169D-4594-BD1A-D20B3F6397C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FD8C2C1-D57F-4D77-890C-382F9EE9D15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F65CB5E-339A-46EC-BFE0-2FBAF9FC87F2}"/>
              </a:ext>
            </a:extLst>
          </p:cNvPr>
          <p:cNvSpPr>
            <a:spLocks noGrp="1"/>
          </p:cNvSpPr>
          <p:nvPr>
            <p:ph type="dt" sz="half" idx="10"/>
          </p:nvPr>
        </p:nvSpPr>
        <p:spPr/>
        <p:txBody>
          <a:bodyPr/>
          <a:lstStyle/>
          <a:p>
            <a:fld id="{02FFDCF5-3C11-45DC-B752-CC7327EBFB3E}" type="datetimeFigureOut">
              <a:rPr lang="en-GB" smtClean="0"/>
              <a:t>08/03/2023</a:t>
            </a:fld>
            <a:endParaRPr lang="en-GB"/>
          </a:p>
        </p:txBody>
      </p:sp>
      <p:sp>
        <p:nvSpPr>
          <p:cNvPr id="5" name="Footer Placeholder 4">
            <a:extLst>
              <a:ext uri="{FF2B5EF4-FFF2-40B4-BE49-F238E27FC236}">
                <a16:creationId xmlns:a16="http://schemas.microsoft.com/office/drawing/2014/main" id="{72556116-A050-4EBF-AC84-7DC9187D322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8246B39-703E-4057-8DE4-E74AB2728E18}"/>
              </a:ext>
            </a:extLst>
          </p:cNvPr>
          <p:cNvSpPr>
            <a:spLocks noGrp="1"/>
          </p:cNvSpPr>
          <p:nvPr>
            <p:ph type="sldNum" sz="quarter" idx="12"/>
          </p:nvPr>
        </p:nvSpPr>
        <p:spPr/>
        <p:txBody>
          <a:bodyPr/>
          <a:lstStyle/>
          <a:p>
            <a:fld id="{5C695FB4-4273-4D88-83C3-75498EDEB814}" type="slidenum">
              <a:rPr lang="en-GB" smtClean="0"/>
              <a:t>‹#›</a:t>
            </a:fld>
            <a:endParaRPr lang="en-GB"/>
          </a:p>
        </p:txBody>
      </p:sp>
    </p:spTree>
    <p:extLst>
      <p:ext uri="{BB962C8B-B14F-4D97-AF65-F5344CB8AC3E}">
        <p14:creationId xmlns:p14="http://schemas.microsoft.com/office/powerpoint/2010/main" val="2956441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3165DF5-4EFA-47D8-A54F-923A5F8DC70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66A0840-D38F-49BE-9559-5C6AC08F5AB5}"/>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3DC642A-8E97-4D5E-9FAC-7E8E5F505FD3}"/>
              </a:ext>
            </a:extLst>
          </p:cNvPr>
          <p:cNvSpPr>
            <a:spLocks noGrp="1"/>
          </p:cNvSpPr>
          <p:nvPr>
            <p:ph type="dt" sz="half" idx="10"/>
          </p:nvPr>
        </p:nvSpPr>
        <p:spPr/>
        <p:txBody>
          <a:bodyPr/>
          <a:lstStyle/>
          <a:p>
            <a:fld id="{02FFDCF5-3C11-45DC-B752-CC7327EBFB3E}" type="datetimeFigureOut">
              <a:rPr lang="en-GB" smtClean="0"/>
              <a:t>08/03/2023</a:t>
            </a:fld>
            <a:endParaRPr lang="en-GB"/>
          </a:p>
        </p:txBody>
      </p:sp>
      <p:sp>
        <p:nvSpPr>
          <p:cNvPr id="5" name="Footer Placeholder 4">
            <a:extLst>
              <a:ext uri="{FF2B5EF4-FFF2-40B4-BE49-F238E27FC236}">
                <a16:creationId xmlns:a16="http://schemas.microsoft.com/office/drawing/2014/main" id="{44913E38-FFA1-49D7-B7BD-43BDFB359E6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DC11170-DAEE-41B8-B951-7A4D0CC1F908}"/>
              </a:ext>
            </a:extLst>
          </p:cNvPr>
          <p:cNvSpPr>
            <a:spLocks noGrp="1"/>
          </p:cNvSpPr>
          <p:nvPr>
            <p:ph type="sldNum" sz="quarter" idx="12"/>
          </p:nvPr>
        </p:nvSpPr>
        <p:spPr/>
        <p:txBody>
          <a:bodyPr/>
          <a:lstStyle/>
          <a:p>
            <a:fld id="{5C695FB4-4273-4D88-83C3-75498EDEB814}" type="slidenum">
              <a:rPr lang="en-GB" smtClean="0"/>
              <a:t>‹#›</a:t>
            </a:fld>
            <a:endParaRPr lang="en-GB"/>
          </a:p>
        </p:txBody>
      </p:sp>
    </p:spTree>
    <p:extLst>
      <p:ext uri="{BB962C8B-B14F-4D97-AF65-F5344CB8AC3E}">
        <p14:creationId xmlns:p14="http://schemas.microsoft.com/office/powerpoint/2010/main" val="23342773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3ADAA-9BF0-40EB-B8CD-C57B9CBB7807}"/>
              </a:ext>
            </a:extLst>
          </p:cNvPr>
          <p:cNvSpPr>
            <a:spLocks noGrp="1"/>
          </p:cNvSpPr>
          <p:nvPr>
            <p:ph type="title"/>
          </p:nvPr>
        </p:nvSpPr>
        <p:spPr>
          <a:xfrm>
            <a:off x="609600" y="274638"/>
            <a:ext cx="10972800" cy="1143000"/>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6719531-6EDE-478E-A46B-E0764351A1E6}"/>
              </a:ext>
            </a:extLst>
          </p:cNvPr>
          <p:cNvSpPr>
            <a:spLocks noGrp="1"/>
          </p:cNvSpPr>
          <p:nvPr>
            <p:ph type="body" sz="half" idx="1"/>
          </p:nvPr>
        </p:nvSpPr>
        <p:spPr>
          <a:xfrm>
            <a:off x="609600" y="1600201"/>
            <a:ext cx="5384800" cy="45259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46FB285-D8C7-47BD-932C-CE6523115F0D}"/>
              </a:ext>
            </a:extLst>
          </p:cNvPr>
          <p:cNvSpPr>
            <a:spLocks noGrp="1"/>
          </p:cNvSpPr>
          <p:nvPr>
            <p:ph sz="quarter" idx="2"/>
          </p:nvPr>
        </p:nvSpPr>
        <p:spPr>
          <a:xfrm>
            <a:off x="6197600" y="1600200"/>
            <a:ext cx="5384800" cy="21859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Content Placeholder 4">
            <a:extLst>
              <a:ext uri="{FF2B5EF4-FFF2-40B4-BE49-F238E27FC236}">
                <a16:creationId xmlns:a16="http://schemas.microsoft.com/office/drawing/2014/main" id="{5300ACC6-85B3-43BF-BE63-7B19671209C9}"/>
              </a:ext>
            </a:extLst>
          </p:cNvPr>
          <p:cNvSpPr>
            <a:spLocks noGrp="1"/>
          </p:cNvSpPr>
          <p:nvPr>
            <p:ph sz="quarter" idx="3"/>
          </p:nvPr>
        </p:nvSpPr>
        <p:spPr>
          <a:xfrm>
            <a:off x="6197600" y="3938589"/>
            <a:ext cx="5384800" cy="218757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Date Placeholder 5">
            <a:extLst>
              <a:ext uri="{FF2B5EF4-FFF2-40B4-BE49-F238E27FC236}">
                <a16:creationId xmlns:a16="http://schemas.microsoft.com/office/drawing/2014/main" id="{E6D7B4DA-5F6E-4C9F-BD59-AE18D1339D8B}"/>
              </a:ext>
            </a:extLst>
          </p:cNvPr>
          <p:cNvSpPr>
            <a:spLocks noGrp="1"/>
          </p:cNvSpPr>
          <p:nvPr>
            <p:ph type="dt" sz="half" idx="10"/>
          </p:nvPr>
        </p:nvSpPr>
        <p:spPr>
          <a:xfrm>
            <a:off x="609600" y="6245225"/>
            <a:ext cx="2844800" cy="476250"/>
          </a:xfrm>
        </p:spPr>
        <p:txBody>
          <a:bodyPr/>
          <a:lstStyle>
            <a:lvl1pPr>
              <a:defRPr/>
            </a:lvl1pPr>
          </a:lstStyle>
          <a:p>
            <a:endParaRPr lang="en-GB" altLang="en-US"/>
          </a:p>
        </p:txBody>
      </p:sp>
      <p:sp>
        <p:nvSpPr>
          <p:cNvPr id="7" name="Footer Placeholder 6">
            <a:extLst>
              <a:ext uri="{FF2B5EF4-FFF2-40B4-BE49-F238E27FC236}">
                <a16:creationId xmlns:a16="http://schemas.microsoft.com/office/drawing/2014/main" id="{9786B500-562C-4AC9-BF44-E8970CA5D05C}"/>
              </a:ext>
            </a:extLst>
          </p:cNvPr>
          <p:cNvSpPr>
            <a:spLocks noGrp="1"/>
          </p:cNvSpPr>
          <p:nvPr>
            <p:ph type="ftr" sz="quarter" idx="11"/>
          </p:nvPr>
        </p:nvSpPr>
        <p:spPr>
          <a:xfrm>
            <a:off x="4165600" y="6245225"/>
            <a:ext cx="3860800" cy="476250"/>
          </a:xfrm>
        </p:spPr>
        <p:txBody>
          <a:bodyPr/>
          <a:lstStyle>
            <a:lvl1pPr>
              <a:defRPr/>
            </a:lvl1pPr>
          </a:lstStyle>
          <a:p>
            <a:endParaRPr lang="en-GB" altLang="en-US"/>
          </a:p>
        </p:txBody>
      </p:sp>
      <p:sp>
        <p:nvSpPr>
          <p:cNvPr id="8" name="Slide Number Placeholder 7">
            <a:extLst>
              <a:ext uri="{FF2B5EF4-FFF2-40B4-BE49-F238E27FC236}">
                <a16:creationId xmlns:a16="http://schemas.microsoft.com/office/drawing/2014/main" id="{8B42F30D-BEC7-4873-BBC8-C7F263E96009}"/>
              </a:ext>
            </a:extLst>
          </p:cNvPr>
          <p:cNvSpPr>
            <a:spLocks noGrp="1"/>
          </p:cNvSpPr>
          <p:nvPr>
            <p:ph type="sldNum" sz="quarter" idx="12"/>
          </p:nvPr>
        </p:nvSpPr>
        <p:spPr>
          <a:xfrm>
            <a:off x="8737600" y="6245225"/>
            <a:ext cx="2844800" cy="476250"/>
          </a:xfrm>
        </p:spPr>
        <p:txBody>
          <a:bodyPr/>
          <a:lstStyle>
            <a:lvl1pPr>
              <a:defRPr/>
            </a:lvl1pPr>
          </a:lstStyle>
          <a:p>
            <a:fld id="{125DC864-444A-45B6-BA09-F7F7799ABDAD}" type="slidenum">
              <a:rPr lang="en-GB" altLang="en-US"/>
              <a:pPr/>
              <a:t>‹#›</a:t>
            </a:fld>
            <a:endParaRPr lang="en-GB" altLang="en-US"/>
          </a:p>
        </p:txBody>
      </p:sp>
    </p:spTree>
    <p:extLst>
      <p:ext uri="{BB962C8B-B14F-4D97-AF65-F5344CB8AC3E}">
        <p14:creationId xmlns:p14="http://schemas.microsoft.com/office/powerpoint/2010/main" val="2866898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9A19117-1632-44E2-B438-987ABB357D37}"/>
              </a:ext>
            </a:extLst>
          </p:cNvPr>
          <p:cNvSpPr>
            <a:spLocks noGrp="1"/>
          </p:cNvSpPr>
          <p:nvPr>
            <p:ph/>
          </p:nvPr>
        </p:nvSpPr>
        <p:spPr>
          <a:xfrm>
            <a:off x="609600" y="274639"/>
            <a:ext cx="10972800" cy="58515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 name="Date Placeholder 2">
            <a:extLst>
              <a:ext uri="{FF2B5EF4-FFF2-40B4-BE49-F238E27FC236}">
                <a16:creationId xmlns:a16="http://schemas.microsoft.com/office/drawing/2014/main" id="{D5943406-6DF7-4972-96B3-4F4B32FA8DF6}"/>
              </a:ext>
            </a:extLst>
          </p:cNvPr>
          <p:cNvSpPr>
            <a:spLocks noGrp="1"/>
          </p:cNvSpPr>
          <p:nvPr>
            <p:ph type="dt" sz="half" idx="10"/>
          </p:nvPr>
        </p:nvSpPr>
        <p:spPr>
          <a:xfrm>
            <a:off x="609600" y="6245225"/>
            <a:ext cx="2844800" cy="476250"/>
          </a:xfrm>
        </p:spPr>
        <p:txBody>
          <a:bodyPr/>
          <a:lstStyle>
            <a:lvl1pPr>
              <a:defRPr/>
            </a:lvl1pPr>
          </a:lstStyle>
          <a:p>
            <a:endParaRPr lang="en-GB" altLang="en-US"/>
          </a:p>
        </p:txBody>
      </p:sp>
      <p:sp>
        <p:nvSpPr>
          <p:cNvPr id="4" name="Footer Placeholder 3">
            <a:extLst>
              <a:ext uri="{FF2B5EF4-FFF2-40B4-BE49-F238E27FC236}">
                <a16:creationId xmlns:a16="http://schemas.microsoft.com/office/drawing/2014/main" id="{12A5F6A5-E9DB-4879-BFE6-536952C80FB3}"/>
              </a:ext>
            </a:extLst>
          </p:cNvPr>
          <p:cNvSpPr>
            <a:spLocks noGrp="1"/>
          </p:cNvSpPr>
          <p:nvPr>
            <p:ph type="ftr" sz="quarter" idx="11"/>
          </p:nvPr>
        </p:nvSpPr>
        <p:spPr>
          <a:xfrm>
            <a:off x="4165600" y="6245225"/>
            <a:ext cx="3860800" cy="476250"/>
          </a:xfrm>
        </p:spPr>
        <p:txBody>
          <a:bodyPr/>
          <a:lstStyle>
            <a:lvl1pPr>
              <a:defRPr/>
            </a:lvl1pPr>
          </a:lstStyle>
          <a:p>
            <a:endParaRPr lang="en-GB" altLang="en-US"/>
          </a:p>
        </p:txBody>
      </p:sp>
      <p:sp>
        <p:nvSpPr>
          <p:cNvPr id="5" name="Slide Number Placeholder 4">
            <a:extLst>
              <a:ext uri="{FF2B5EF4-FFF2-40B4-BE49-F238E27FC236}">
                <a16:creationId xmlns:a16="http://schemas.microsoft.com/office/drawing/2014/main" id="{9C87830C-6B70-4277-BFA3-F39FB6ECA61F}"/>
              </a:ext>
            </a:extLst>
          </p:cNvPr>
          <p:cNvSpPr>
            <a:spLocks noGrp="1"/>
          </p:cNvSpPr>
          <p:nvPr>
            <p:ph type="sldNum" sz="quarter" idx="12"/>
          </p:nvPr>
        </p:nvSpPr>
        <p:spPr>
          <a:xfrm>
            <a:off x="8737600" y="6245225"/>
            <a:ext cx="2844800" cy="476250"/>
          </a:xfrm>
        </p:spPr>
        <p:txBody>
          <a:bodyPr/>
          <a:lstStyle>
            <a:lvl1pPr>
              <a:defRPr/>
            </a:lvl1pPr>
          </a:lstStyle>
          <a:p>
            <a:fld id="{3AEA3CC6-A0B1-4946-AAC4-02CC38163459}" type="slidenum">
              <a:rPr lang="en-GB" altLang="en-US"/>
              <a:pPr/>
              <a:t>‹#›</a:t>
            </a:fld>
            <a:endParaRPr lang="en-GB" altLang="en-US"/>
          </a:p>
        </p:txBody>
      </p:sp>
    </p:spTree>
    <p:extLst>
      <p:ext uri="{BB962C8B-B14F-4D97-AF65-F5344CB8AC3E}">
        <p14:creationId xmlns:p14="http://schemas.microsoft.com/office/powerpoint/2010/main" val="36462116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4596B9-90DE-4D52-961D-257CA6FC2B1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A11DC2F-3575-4B00-A4AC-08E800D984F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EC12619-CB8F-4E68-9021-F3A3DEB86950}"/>
              </a:ext>
            </a:extLst>
          </p:cNvPr>
          <p:cNvSpPr>
            <a:spLocks noGrp="1"/>
          </p:cNvSpPr>
          <p:nvPr>
            <p:ph type="dt" sz="half" idx="10"/>
          </p:nvPr>
        </p:nvSpPr>
        <p:spPr/>
        <p:txBody>
          <a:bodyPr/>
          <a:lstStyle/>
          <a:p>
            <a:fld id="{02FFDCF5-3C11-45DC-B752-CC7327EBFB3E}" type="datetimeFigureOut">
              <a:rPr lang="en-GB" smtClean="0"/>
              <a:t>08/03/2023</a:t>
            </a:fld>
            <a:endParaRPr lang="en-GB"/>
          </a:p>
        </p:txBody>
      </p:sp>
      <p:sp>
        <p:nvSpPr>
          <p:cNvPr id="5" name="Footer Placeholder 4">
            <a:extLst>
              <a:ext uri="{FF2B5EF4-FFF2-40B4-BE49-F238E27FC236}">
                <a16:creationId xmlns:a16="http://schemas.microsoft.com/office/drawing/2014/main" id="{B11D1FAF-E64E-4A07-8CA4-615F84951C7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76D55AA-9E46-4125-9071-E0FBA67F52D3}"/>
              </a:ext>
            </a:extLst>
          </p:cNvPr>
          <p:cNvSpPr>
            <a:spLocks noGrp="1"/>
          </p:cNvSpPr>
          <p:nvPr>
            <p:ph type="sldNum" sz="quarter" idx="12"/>
          </p:nvPr>
        </p:nvSpPr>
        <p:spPr/>
        <p:txBody>
          <a:bodyPr/>
          <a:lstStyle/>
          <a:p>
            <a:fld id="{5C695FB4-4273-4D88-83C3-75498EDEB814}" type="slidenum">
              <a:rPr lang="en-GB" smtClean="0"/>
              <a:t>‹#›</a:t>
            </a:fld>
            <a:endParaRPr lang="en-GB"/>
          </a:p>
        </p:txBody>
      </p:sp>
    </p:spTree>
    <p:extLst>
      <p:ext uri="{BB962C8B-B14F-4D97-AF65-F5344CB8AC3E}">
        <p14:creationId xmlns:p14="http://schemas.microsoft.com/office/powerpoint/2010/main" val="1153321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7BFCF0-CFF2-4626-9C3B-61921445D3E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7839892-FB6A-4896-9422-95E7CF32D45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99CCA9E8-80ED-4771-89BA-E74394065784}"/>
              </a:ext>
            </a:extLst>
          </p:cNvPr>
          <p:cNvSpPr>
            <a:spLocks noGrp="1"/>
          </p:cNvSpPr>
          <p:nvPr>
            <p:ph type="dt" sz="half" idx="10"/>
          </p:nvPr>
        </p:nvSpPr>
        <p:spPr/>
        <p:txBody>
          <a:bodyPr/>
          <a:lstStyle/>
          <a:p>
            <a:fld id="{02FFDCF5-3C11-45DC-B752-CC7327EBFB3E}" type="datetimeFigureOut">
              <a:rPr lang="en-GB" smtClean="0"/>
              <a:t>08/03/2023</a:t>
            </a:fld>
            <a:endParaRPr lang="en-GB"/>
          </a:p>
        </p:txBody>
      </p:sp>
      <p:sp>
        <p:nvSpPr>
          <p:cNvPr id="5" name="Footer Placeholder 4">
            <a:extLst>
              <a:ext uri="{FF2B5EF4-FFF2-40B4-BE49-F238E27FC236}">
                <a16:creationId xmlns:a16="http://schemas.microsoft.com/office/drawing/2014/main" id="{F6992290-97A9-4BD2-8D72-9EB531B4D4A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F0BA540-0DE7-4C11-8C39-21800A39DB3C}"/>
              </a:ext>
            </a:extLst>
          </p:cNvPr>
          <p:cNvSpPr>
            <a:spLocks noGrp="1"/>
          </p:cNvSpPr>
          <p:nvPr>
            <p:ph type="sldNum" sz="quarter" idx="12"/>
          </p:nvPr>
        </p:nvSpPr>
        <p:spPr/>
        <p:txBody>
          <a:bodyPr/>
          <a:lstStyle/>
          <a:p>
            <a:fld id="{5C695FB4-4273-4D88-83C3-75498EDEB814}" type="slidenum">
              <a:rPr lang="en-GB" smtClean="0"/>
              <a:t>‹#›</a:t>
            </a:fld>
            <a:endParaRPr lang="en-GB"/>
          </a:p>
        </p:txBody>
      </p:sp>
    </p:spTree>
    <p:extLst>
      <p:ext uri="{BB962C8B-B14F-4D97-AF65-F5344CB8AC3E}">
        <p14:creationId xmlns:p14="http://schemas.microsoft.com/office/powerpoint/2010/main" val="26535687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DD8F23-68AC-4A85-83CB-26FA5680178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0B05F63-038F-432A-8F17-AACC968D7C7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1EBCAC72-553E-4857-B565-23138FDB41F9}"/>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B45AD34-165D-4269-863B-04CAD620496C}"/>
              </a:ext>
            </a:extLst>
          </p:cNvPr>
          <p:cNvSpPr>
            <a:spLocks noGrp="1"/>
          </p:cNvSpPr>
          <p:nvPr>
            <p:ph type="dt" sz="half" idx="10"/>
          </p:nvPr>
        </p:nvSpPr>
        <p:spPr/>
        <p:txBody>
          <a:bodyPr/>
          <a:lstStyle/>
          <a:p>
            <a:fld id="{02FFDCF5-3C11-45DC-B752-CC7327EBFB3E}" type="datetimeFigureOut">
              <a:rPr lang="en-GB" smtClean="0"/>
              <a:t>08/03/2023</a:t>
            </a:fld>
            <a:endParaRPr lang="en-GB"/>
          </a:p>
        </p:txBody>
      </p:sp>
      <p:sp>
        <p:nvSpPr>
          <p:cNvPr id="6" name="Footer Placeholder 5">
            <a:extLst>
              <a:ext uri="{FF2B5EF4-FFF2-40B4-BE49-F238E27FC236}">
                <a16:creationId xmlns:a16="http://schemas.microsoft.com/office/drawing/2014/main" id="{DEF79675-EBFA-4A62-A34F-29BF2B8C637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7762126-5EB2-486A-8D35-E34FD9724BBD}"/>
              </a:ext>
            </a:extLst>
          </p:cNvPr>
          <p:cNvSpPr>
            <a:spLocks noGrp="1"/>
          </p:cNvSpPr>
          <p:nvPr>
            <p:ph type="sldNum" sz="quarter" idx="12"/>
          </p:nvPr>
        </p:nvSpPr>
        <p:spPr/>
        <p:txBody>
          <a:bodyPr/>
          <a:lstStyle/>
          <a:p>
            <a:fld id="{5C695FB4-4273-4D88-83C3-75498EDEB814}" type="slidenum">
              <a:rPr lang="en-GB" smtClean="0"/>
              <a:t>‹#›</a:t>
            </a:fld>
            <a:endParaRPr lang="en-GB"/>
          </a:p>
        </p:txBody>
      </p:sp>
    </p:spTree>
    <p:extLst>
      <p:ext uri="{BB962C8B-B14F-4D97-AF65-F5344CB8AC3E}">
        <p14:creationId xmlns:p14="http://schemas.microsoft.com/office/powerpoint/2010/main" val="27575562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749FFC-6C9F-4B1B-8008-DD72D748AFD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193405D-6FD5-4A62-8681-B0B1CDDCB4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915DDF1-59C3-473A-9AC7-718F24315455}"/>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B2A74D9-7EF1-4649-A61C-EE98AA79E79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24E6B89-EEDB-42FB-8FCA-4793A748C38C}"/>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69A23DF-E88C-48E3-8338-E8E1BB0BFE3D}"/>
              </a:ext>
            </a:extLst>
          </p:cNvPr>
          <p:cNvSpPr>
            <a:spLocks noGrp="1"/>
          </p:cNvSpPr>
          <p:nvPr>
            <p:ph type="dt" sz="half" idx="10"/>
          </p:nvPr>
        </p:nvSpPr>
        <p:spPr/>
        <p:txBody>
          <a:bodyPr/>
          <a:lstStyle/>
          <a:p>
            <a:fld id="{02FFDCF5-3C11-45DC-B752-CC7327EBFB3E}" type="datetimeFigureOut">
              <a:rPr lang="en-GB" smtClean="0"/>
              <a:t>08/03/2023</a:t>
            </a:fld>
            <a:endParaRPr lang="en-GB"/>
          </a:p>
        </p:txBody>
      </p:sp>
      <p:sp>
        <p:nvSpPr>
          <p:cNvPr id="8" name="Footer Placeholder 7">
            <a:extLst>
              <a:ext uri="{FF2B5EF4-FFF2-40B4-BE49-F238E27FC236}">
                <a16:creationId xmlns:a16="http://schemas.microsoft.com/office/drawing/2014/main" id="{DBE4654E-F553-4FD8-A7EA-24B6E70005A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C3A45C8-E973-439F-8CC6-98F56FBE27D1}"/>
              </a:ext>
            </a:extLst>
          </p:cNvPr>
          <p:cNvSpPr>
            <a:spLocks noGrp="1"/>
          </p:cNvSpPr>
          <p:nvPr>
            <p:ph type="sldNum" sz="quarter" idx="12"/>
          </p:nvPr>
        </p:nvSpPr>
        <p:spPr/>
        <p:txBody>
          <a:bodyPr/>
          <a:lstStyle/>
          <a:p>
            <a:fld id="{5C695FB4-4273-4D88-83C3-75498EDEB814}" type="slidenum">
              <a:rPr lang="en-GB" smtClean="0"/>
              <a:t>‹#›</a:t>
            </a:fld>
            <a:endParaRPr lang="en-GB"/>
          </a:p>
        </p:txBody>
      </p:sp>
    </p:spTree>
    <p:extLst>
      <p:ext uri="{BB962C8B-B14F-4D97-AF65-F5344CB8AC3E}">
        <p14:creationId xmlns:p14="http://schemas.microsoft.com/office/powerpoint/2010/main" val="10403735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0D6243-CA7F-479D-A100-9B8AF88EE14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C1CFAEC-3443-444B-92B5-A37CA801A6B0}"/>
              </a:ext>
            </a:extLst>
          </p:cNvPr>
          <p:cNvSpPr>
            <a:spLocks noGrp="1"/>
          </p:cNvSpPr>
          <p:nvPr>
            <p:ph type="dt" sz="half" idx="10"/>
          </p:nvPr>
        </p:nvSpPr>
        <p:spPr/>
        <p:txBody>
          <a:bodyPr/>
          <a:lstStyle/>
          <a:p>
            <a:fld id="{02FFDCF5-3C11-45DC-B752-CC7327EBFB3E}" type="datetimeFigureOut">
              <a:rPr lang="en-GB" smtClean="0"/>
              <a:t>08/03/2023</a:t>
            </a:fld>
            <a:endParaRPr lang="en-GB"/>
          </a:p>
        </p:txBody>
      </p:sp>
      <p:sp>
        <p:nvSpPr>
          <p:cNvPr id="4" name="Footer Placeholder 3">
            <a:extLst>
              <a:ext uri="{FF2B5EF4-FFF2-40B4-BE49-F238E27FC236}">
                <a16:creationId xmlns:a16="http://schemas.microsoft.com/office/drawing/2014/main" id="{7C288FF1-5793-4153-8CEF-2D9FF542621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6EB9B4D-6684-4DC0-8AF8-BE225AC66820}"/>
              </a:ext>
            </a:extLst>
          </p:cNvPr>
          <p:cNvSpPr>
            <a:spLocks noGrp="1"/>
          </p:cNvSpPr>
          <p:nvPr>
            <p:ph type="sldNum" sz="quarter" idx="12"/>
          </p:nvPr>
        </p:nvSpPr>
        <p:spPr/>
        <p:txBody>
          <a:bodyPr/>
          <a:lstStyle/>
          <a:p>
            <a:fld id="{5C695FB4-4273-4D88-83C3-75498EDEB814}" type="slidenum">
              <a:rPr lang="en-GB" smtClean="0"/>
              <a:t>‹#›</a:t>
            </a:fld>
            <a:endParaRPr lang="en-GB"/>
          </a:p>
        </p:txBody>
      </p:sp>
    </p:spTree>
    <p:extLst>
      <p:ext uri="{BB962C8B-B14F-4D97-AF65-F5344CB8AC3E}">
        <p14:creationId xmlns:p14="http://schemas.microsoft.com/office/powerpoint/2010/main" val="7840797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4E6EC77-476D-492C-A8E5-EBAFAFEAA4B2}"/>
              </a:ext>
            </a:extLst>
          </p:cNvPr>
          <p:cNvSpPr>
            <a:spLocks noGrp="1"/>
          </p:cNvSpPr>
          <p:nvPr>
            <p:ph type="dt" sz="half" idx="10"/>
          </p:nvPr>
        </p:nvSpPr>
        <p:spPr/>
        <p:txBody>
          <a:bodyPr/>
          <a:lstStyle/>
          <a:p>
            <a:fld id="{02FFDCF5-3C11-45DC-B752-CC7327EBFB3E}" type="datetimeFigureOut">
              <a:rPr lang="en-GB" smtClean="0"/>
              <a:t>08/03/2023</a:t>
            </a:fld>
            <a:endParaRPr lang="en-GB"/>
          </a:p>
        </p:txBody>
      </p:sp>
      <p:sp>
        <p:nvSpPr>
          <p:cNvPr id="3" name="Footer Placeholder 2">
            <a:extLst>
              <a:ext uri="{FF2B5EF4-FFF2-40B4-BE49-F238E27FC236}">
                <a16:creationId xmlns:a16="http://schemas.microsoft.com/office/drawing/2014/main" id="{7BC5D117-C464-4FD3-B32D-D6754141B3B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EF3A43F8-CC50-4D59-9E04-CAD084501146}"/>
              </a:ext>
            </a:extLst>
          </p:cNvPr>
          <p:cNvSpPr>
            <a:spLocks noGrp="1"/>
          </p:cNvSpPr>
          <p:nvPr>
            <p:ph type="sldNum" sz="quarter" idx="12"/>
          </p:nvPr>
        </p:nvSpPr>
        <p:spPr/>
        <p:txBody>
          <a:bodyPr/>
          <a:lstStyle/>
          <a:p>
            <a:fld id="{5C695FB4-4273-4D88-83C3-75498EDEB814}" type="slidenum">
              <a:rPr lang="en-GB" smtClean="0"/>
              <a:t>‹#›</a:t>
            </a:fld>
            <a:endParaRPr lang="en-GB"/>
          </a:p>
        </p:txBody>
      </p:sp>
    </p:spTree>
    <p:extLst>
      <p:ext uri="{BB962C8B-B14F-4D97-AF65-F5344CB8AC3E}">
        <p14:creationId xmlns:p14="http://schemas.microsoft.com/office/powerpoint/2010/main" val="30753107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0B810C-0F68-4D22-9D4E-12D39092820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F860613-4B8A-4DDC-8AA3-6BFAEE8002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BFB905C-2A6A-4638-848F-B788458D665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4533027-1AF6-4506-94FE-B209EC8E85A7}"/>
              </a:ext>
            </a:extLst>
          </p:cNvPr>
          <p:cNvSpPr>
            <a:spLocks noGrp="1"/>
          </p:cNvSpPr>
          <p:nvPr>
            <p:ph type="dt" sz="half" idx="10"/>
          </p:nvPr>
        </p:nvSpPr>
        <p:spPr/>
        <p:txBody>
          <a:bodyPr/>
          <a:lstStyle/>
          <a:p>
            <a:fld id="{02FFDCF5-3C11-45DC-B752-CC7327EBFB3E}" type="datetimeFigureOut">
              <a:rPr lang="en-GB" smtClean="0"/>
              <a:t>08/03/2023</a:t>
            </a:fld>
            <a:endParaRPr lang="en-GB"/>
          </a:p>
        </p:txBody>
      </p:sp>
      <p:sp>
        <p:nvSpPr>
          <p:cNvPr id="6" name="Footer Placeholder 5">
            <a:extLst>
              <a:ext uri="{FF2B5EF4-FFF2-40B4-BE49-F238E27FC236}">
                <a16:creationId xmlns:a16="http://schemas.microsoft.com/office/drawing/2014/main" id="{B2717A10-D618-4269-9352-469983FC931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3166859-8873-42B2-AE19-55C04B1C8F47}"/>
              </a:ext>
            </a:extLst>
          </p:cNvPr>
          <p:cNvSpPr>
            <a:spLocks noGrp="1"/>
          </p:cNvSpPr>
          <p:nvPr>
            <p:ph type="sldNum" sz="quarter" idx="12"/>
          </p:nvPr>
        </p:nvSpPr>
        <p:spPr/>
        <p:txBody>
          <a:bodyPr/>
          <a:lstStyle/>
          <a:p>
            <a:fld id="{5C695FB4-4273-4D88-83C3-75498EDEB814}" type="slidenum">
              <a:rPr lang="en-GB" smtClean="0"/>
              <a:t>‹#›</a:t>
            </a:fld>
            <a:endParaRPr lang="en-GB"/>
          </a:p>
        </p:txBody>
      </p:sp>
    </p:spTree>
    <p:extLst>
      <p:ext uri="{BB962C8B-B14F-4D97-AF65-F5344CB8AC3E}">
        <p14:creationId xmlns:p14="http://schemas.microsoft.com/office/powerpoint/2010/main" val="41077191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1265C9-435C-457A-8443-014945B6E98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4383C277-EDBE-4AC6-9AC4-6A6CD86E2A6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CABFECF8-49CF-40DA-82FE-0E1B913B41E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182DACE-4DE3-4961-97E5-4DF887FF9360}"/>
              </a:ext>
            </a:extLst>
          </p:cNvPr>
          <p:cNvSpPr>
            <a:spLocks noGrp="1"/>
          </p:cNvSpPr>
          <p:nvPr>
            <p:ph type="dt" sz="half" idx="10"/>
          </p:nvPr>
        </p:nvSpPr>
        <p:spPr/>
        <p:txBody>
          <a:bodyPr/>
          <a:lstStyle/>
          <a:p>
            <a:fld id="{02FFDCF5-3C11-45DC-B752-CC7327EBFB3E}" type="datetimeFigureOut">
              <a:rPr lang="en-GB" smtClean="0"/>
              <a:t>08/03/2023</a:t>
            </a:fld>
            <a:endParaRPr lang="en-GB"/>
          </a:p>
        </p:txBody>
      </p:sp>
      <p:sp>
        <p:nvSpPr>
          <p:cNvPr id="6" name="Footer Placeholder 5">
            <a:extLst>
              <a:ext uri="{FF2B5EF4-FFF2-40B4-BE49-F238E27FC236}">
                <a16:creationId xmlns:a16="http://schemas.microsoft.com/office/drawing/2014/main" id="{549B4E09-BE71-4B16-8FD3-09289F8B83A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B019446-B054-4487-8042-5D0CE4FE9B7E}"/>
              </a:ext>
            </a:extLst>
          </p:cNvPr>
          <p:cNvSpPr>
            <a:spLocks noGrp="1"/>
          </p:cNvSpPr>
          <p:nvPr>
            <p:ph type="sldNum" sz="quarter" idx="12"/>
          </p:nvPr>
        </p:nvSpPr>
        <p:spPr/>
        <p:txBody>
          <a:bodyPr/>
          <a:lstStyle/>
          <a:p>
            <a:fld id="{5C695FB4-4273-4D88-83C3-75498EDEB814}" type="slidenum">
              <a:rPr lang="en-GB" smtClean="0"/>
              <a:t>‹#›</a:t>
            </a:fld>
            <a:endParaRPr lang="en-GB"/>
          </a:p>
        </p:txBody>
      </p:sp>
    </p:spTree>
    <p:extLst>
      <p:ext uri="{BB962C8B-B14F-4D97-AF65-F5344CB8AC3E}">
        <p14:creationId xmlns:p14="http://schemas.microsoft.com/office/powerpoint/2010/main" val="842353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983342A-265E-4A78-8086-DD4A188FB5D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94104AB-197D-4D3B-A84C-6014CAEB170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F1B5EE5-3585-4B49-9B4F-B4A3A351436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FFDCF5-3C11-45DC-B752-CC7327EBFB3E}" type="datetimeFigureOut">
              <a:rPr lang="en-GB" smtClean="0"/>
              <a:t>08/03/2023</a:t>
            </a:fld>
            <a:endParaRPr lang="en-GB"/>
          </a:p>
        </p:txBody>
      </p:sp>
      <p:sp>
        <p:nvSpPr>
          <p:cNvPr id="5" name="Footer Placeholder 4">
            <a:extLst>
              <a:ext uri="{FF2B5EF4-FFF2-40B4-BE49-F238E27FC236}">
                <a16:creationId xmlns:a16="http://schemas.microsoft.com/office/drawing/2014/main" id="{A13ED151-3FD9-4FEC-AE05-BEA96078C4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FEED6FE-F48C-44AD-80BD-48A41B0CC3B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C695FB4-4273-4D88-83C3-75498EDEB814}" type="slidenum">
              <a:rPr lang="en-GB" smtClean="0"/>
              <a:t>‹#›</a:t>
            </a:fld>
            <a:endParaRPr lang="en-GB"/>
          </a:p>
        </p:txBody>
      </p:sp>
    </p:spTree>
    <p:extLst>
      <p:ext uri="{BB962C8B-B14F-4D97-AF65-F5344CB8AC3E}">
        <p14:creationId xmlns:p14="http://schemas.microsoft.com/office/powerpoint/2010/main" val="20922263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http://www.salvoweb.com/images/userimgs/25339/28470_1.jpg" TargetMode="External"/><Relationship Id="rId2" Type="http://schemas.openxmlformats.org/officeDocument/2006/relationships/image" Target="../media/image8.jpeg"/><Relationship Id="rId1" Type="http://schemas.openxmlformats.org/officeDocument/2006/relationships/slideLayout" Target="../slideLayouts/slideLayout12.xml"/><Relationship Id="rId5" Type="http://schemas.openxmlformats.org/officeDocument/2006/relationships/image" Target="http://www.thenutgraph.com/user_uploads/images/2009/08/21/tap%2002%20by%20zeafonso%20sxc.jpg" TargetMode="External"/><Relationship Id="rId4" Type="http://schemas.openxmlformats.org/officeDocument/2006/relationships/image" Target="../media/image9.jpe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http://upload.wikimedia.org/wikipedia/en/8/86/Edvard_Munch_-_The_Scream_-_Google_Art_Project.jpg" TargetMode="External"/><Relationship Id="rId1" Type="http://schemas.openxmlformats.org/officeDocument/2006/relationships/slideLayout" Target="../slideLayouts/slideLayout2.xml"/><Relationship Id="rId4" Type="http://schemas.openxmlformats.org/officeDocument/2006/relationships/image" Target="http://upload.wikimedia.org/wikipedia/en/thumb/8/86/Edvard_Munch_-_The_Scream_-_Google_Art_Project.jpg/477px-Edvard_Munch_-_The_Scream_-_Google_Art_Project.jpg"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9" name="Rectangle 138">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B429583-1068-4D35-B083-B7EC589FC0AA}"/>
              </a:ext>
            </a:extLst>
          </p:cNvPr>
          <p:cNvSpPr>
            <a:spLocks noGrp="1"/>
          </p:cNvSpPr>
          <p:nvPr>
            <p:ph type="title"/>
          </p:nvPr>
        </p:nvSpPr>
        <p:spPr>
          <a:xfrm>
            <a:off x="640080" y="325369"/>
            <a:ext cx="4368602" cy="1956841"/>
          </a:xfrm>
        </p:spPr>
        <p:txBody>
          <a:bodyPr anchor="b">
            <a:normAutofit/>
          </a:bodyPr>
          <a:lstStyle/>
          <a:p>
            <a:r>
              <a:rPr lang="en-GB" sz="4200"/>
              <a:t>Claims Handling By Alan Chandler Chartered Insurer</a:t>
            </a:r>
          </a:p>
        </p:txBody>
      </p:sp>
      <p:sp>
        <p:nvSpPr>
          <p:cNvPr id="141"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0" name="Content Placeholder 1029">
            <a:extLst>
              <a:ext uri="{FF2B5EF4-FFF2-40B4-BE49-F238E27FC236}">
                <a16:creationId xmlns:a16="http://schemas.microsoft.com/office/drawing/2014/main" id="{E4A60361-C65D-4B0C-86C9-A1A5B75F6901}"/>
              </a:ext>
            </a:extLst>
          </p:cNvPr>
          <p:cNvSpPr>
            <a:spLocks noGrp="1"/>
          </p:cNvSpPr>
          <p:nvPr>
            <p:ph idx="1"/>
          </p:nvPr>
        </p:nvSpPr>
        <p:spPr>
          <a:xfrm>
            <a:off x="640080" y="2872899"/>
            <a:ext cx="4243589" cy="3320668"/>
          </a:xfrm>
        </p:spPr>
        <p:txBody>
          <a:bodyPr>
            <a:normAutofit/>
          </a:bodyPr>
          <a:lstStyle/>
          <a:p>
            <a:r>
              <a:rPr lang="en-US" sz="2200" dirty="0"/>
              <a:t>Dumfries – this illustrates why insurance is so important.</a:t>
            </a:r>
          </a:p>
          <a:p>
            <a:endParaRPr lang="en-US" sz="2200" dirty="0"/>
          </a:p>
        </p:txBody>
      </p:sp>
      <p:pic>
        <p:nvPicPr>
          <p:cNvPr id="1026" name="Picture 2" descr="Hundreds of homes evacuated as floods engulf UK towns | UK | News |  Express.co.uk">
            <a:extLst>
              <a:ext uri="{FF2B5EF4-FFF2-40B4-BE49-F238E27FC236}">
                <a16:creationId xmlns:a16="http://schemas.microsoft.com/office/drawing/2014/main" id="{6A882973-AECA-4A3A-B94E-2B7D329092A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3511" r="27060" b="1"/>
          <a:stretch/>
        </p:blipFill>
        <p:spPr bwMode="auto">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284430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Date Placeholder 3">
            <a:extLst>
              <a:ext uri="{FF2B5EF4-FFF2-40B4-BE49-F238E27FC236}">
                <a16:creationId xmlns:a16="http://schemas.microsoft.com/office/drawing/2014/main" id="{2851A14B-BCB8-4F57-8A7E-94D22170C777}"/>
              </a:ext>
            </a:extLst>
          </p:cNvPr>
          <p:cNvSpPr>
            <a:spLocks noGrp="1"/>
          </p:cNvSpPr>
          <p:nvPr>
            <p:ph type="dt" sz="quarter" idx="10"/>
          </p:nvPr>
        </p:nvSpPr>
        <p:spPr>
          <a:noFill/>
        </p:spPr>
        <p:txBody>
          <a:bodyPr/>
          <a:lstStyle>
            <a:lvl1pPr defTabSz="784225">
              <a:spcAft>
                <a:spcPct val="30000"/>
              </a:spcAft>
              <a:defRPr sz="2000">
                <a:solidFill>
                  <a:schemeClr val="accent1"/>
                </a:solidFill>
                <a:latin typeface="Arial" panose="020B0604020202020204" pitchFamily="34" charset="0"/>
              </a:defRPr>
            </a:lvl1pPr>
            <a:lvl2pPr marL="742950" indent="-285750" defTabSz="784225">
              <a:spcAft>
                <a:spcPct val="30000"/>
              </a:spcAft>
              <a:buFont typeface="Wingdings" panose="05000000000000000000" pitchFamily="2" charset="2"/>
              <a:defRPr>
                <a:solidFill>
                  <a:schemeClr val="tx1"/>
                </a:solidFill>
                <a:latin typeface="Arial" panose="020B0604020202020204" pitchFamily="34" charset="0"/>
              </a:defRPr>
            </a:lvl2pPr>
            <a:lvl3pPr marL="1143000" indent="-228600" defTabSz="784225">
              <a:spcAft>
                <a:spcPct val="30000"/>
              </a:spcAft>
              <a:buClr>
                <a:schemeClr val="accent1"/>
              </a:buClr>
              <a:buFont typeface="Wingdings" panose="05000000000000000000" pitchFamily="2" charset="2"/>
              <a:buChar char="§"/>
              <a:defRPr>
                <a:solidFill>
                  <a:schemeClr val="tx1"/>
                </a:solidFill>
                <a:latin typeface="Arial" panose="020B0604020202020204" pitchFamily="34" charset="0"/>
              </a:defRPr>
            </a:lvl3pPr>
            <a:lvl4pPr marL="1600200" indent="-228600" defTabSz="784225">
              <a:spcAft>
                <a:spcPct val="30000"/>
              </a:spcAft>
              <a:buClr>
                <a:schemeClr val="tx1"/>
              </a:buClr>
              <a:buChar char="-"/>
              <a:defRPr>
                <a:solidFill>
                  <a:schemeClr val="tx1"/>
                </a:solidFill>
                <a:latin typeface="Arial" panose="020B0604020202020204" pitchFamily="34" charset="0"/>
              </a:defRPr>
            </a:lvl4pPr>
            <a:lvl5pPr marL="2057400" indent="-228600" defTabSz="784225">
              <a:spcAft>
                <a:spcPct val="30000"/>
              </a:spcAft>
              <a:buClr>
                <a:schemeClr val="tx1"/>
              </a:buClr>
              <a:buChar char="-"/>
              <a:defRPr>
                <a:solidFill>
                  <a:schemeClr val="tx1"/>
                </a:solidFill>
                <a:latin typeface="Arial" panose="020B0604020202020204" pitchFamily="34" charset="0"/>
              </a:defRPr>
            </a:lvl5pPr>
            <a:lvl6pPr marL="2514600" indent="-228600" defTabSz="784225" eaLnBrk="0" fontAlgn="base" hangingPunct="0">
              <a:spcBef>
                <a:spcPct val="0"/>
              </a:spcBef>
              <a:spcAft>
                <a:spcPct val="30000"/>
              </a:spcAft>
              <a:buClr>
                <a:schemeClr val="tx1"/>
              </a:buClr>
              <a:buChar char="-"/>
              <a:defRPr>
                <a:solidFill>
                  <a:schemeClr val="tx1"/>
                </a:solidFill>
                <a:latin typeface="Arial" panose="020B0604020202020204" pitchFamily="34" charset="0"/>
              </a:defRPr>
            </a:lvl6pPr>
            <a:lvl7pPr marL="2971800" indent="-228600" defTabSz="784225" eaLnBrk="0" fontAlgn="base" hangingPunct="0">
              <a:spcBef>
                <a:spcPct val="0"/>
              </a:spcBef>
              <a:spcAft>
                <a:spcPct val="30000"/>
              </a:spcAft>
              <a:buClr>
                <a:schemeClr val="tx1"/>
              </a:buClr>
              <a:buChar char="-"/>
              <a:defRPr>
                <a:solidFill>
                  <a:schemeClr val="tx1"/>
                </a:solidFill>
                <a:latin typeface="Arial" panose="020B0604020202020204" pitchFamily="34" charset="0"/>
              </a:defRPr>
            </a:lvl7pPr>
            <a:lvl8pPr marL="3429000" indent="-228600" defTabSz="784225" eaLnBrk="0" fontAlgn="base" hangingPunct="0">
              <a:spcBef>
                <a:spcPct val="0"/>
              </a:spcBef>
              <a:spcAft>
                <a:spcPct val="30000"/>
              </a:spcAft>
              <a:buClr>
                <a:schemeClr val="tx1"/>
              </a:buClr>
              <a:buChar char="-"/>
              <a:defRPr>
                <a:solidFill>
                  <a:schemeClr val="tx1"/>
                </a:solidFill>
                <a:latin typeface="Arial" panose="020B0604020202020204" pitchFamily="34" charset="0"/>
              </a:defRPr>
            </a:lvl8pPr>
            <a:lvl9pPr marL="3886200" indent="-228600" defTabSz="784225" eaLnBrk="0" fontAlgn="base" hangingPunct="0">
              <a:spcBef>
                <a:spcPct val="0"/>
              </a:spcBef>
              <a:spcAft>
                <a:spcPct val="30000"/>
              </a:spcAft>
              <a:buClr>
                <a:schemeClr val="tx1"/>
              </a:buClr>
              <a:buChar char="-"/>
              <a:defRPr>
                <a:solidFill>
                  <a:schemeClr val="tx1"/>
                </a:solidFill>
                <a:latin typeface="Arial" panose="020B0604020202020204" pitchFamily="34" charset="0"/>
              </a:defRPr>
            </a:lvl9pPr>
          </a:lstStyle>
          <a:p>
            <a:pPr>
              <a:spcAft>
                <a:spcPct val="0"/>
              </a:spcAft>
            </a:pPr>
            <a:endParaRPr lang="en-US" altLang="en-US" sz="800">
              <a:solidFill>
                <a:schemeClr val="bg2"/>
              </a:solidFill>
            </a:endParaRPr>
          </a:p>
          <a:p>
            <a:pPr>
              <a:spcAft>
                <a:spcPct val="0"/>
              </a:spcAft>
            </a:pPr>
            <a:r>
              <a:rPr lang="de-DE" altLang="en-US" sz="800">
                <a:solidFill>
                  <a:schemeClr val="bg2"/>
                </a:solidFill>
              </a:rPr>
              <a:t>© .</a:t>
            </a:r>
            <a:endParaRPr lang="de-DE" altLang="en-US" sz="800" dirty="0">
              <a:solidFill>
                <a:schemeClr val="bg2"/>
              </a:solidFill>
            </a:endParaRPr>
          </a:p>
        </p:txBody>
      </p:sp>
      <p:sp>
        <p:nvSpPr>
          <p:cNvPr id="29699" name="Rectangle 2">
            <a:extLst>
              <a:ext uri="{FF2B5EF4-FFF2-40B4-BE49-F238E27FC236}">
                <a16:creationId xmlns:a16="http://schemas.microsoft.com/office/drawing/2014/main" id="{4B0713A9-6893-4BCD-A756-B1416378A14B}"/>
              </a:ext>
            </a:extLst>
          </p:cNvPr>
          <p:cNvSpPr>
            <a:spLocks noGrp="1" noChangeArrowheads="1"/>
          </p:cNvSpPr>
          <p:nvPr>
            <p:ph type="title"/>
          </p:nvPr>
        </p:nvSpPr>
        <p:spPr>
          <a:xfrm>
            <a:off x="1979614" y="596901"/>
            <a:ext cx="6784975" cy="334963"/>
          </a:xfrm>
          <a:noFill/>
        </p:spPr>
        <p:txBody>
          <a:bodyPr>
            <a:normAutofit fontScale="90000"/>
          </a:bodyPr>
          <a:lstStyle/>
          <a:p>
            <a:r>
              <a:rPr lang="en-GB" altLang="en-US" b="1"/>
              <a:t>Claims Handling</a:t>
            </a:r>
            <a:endParaRPr lang="en-GB" altLang="en-US" b="1" dirty="0"/>
          </a:p>
        </p:txBody>
      </p:sp>
      <p:sp>
        <p:nvSpPr>
          <p:cNvPr id="29700" name="Rectangle 7">
            <a:extLst>
              <a:ext uri="{FF2B5EF4-FFF2-40B4-BE49-F238E27FC236}">
                <a16:creationId xmlns:a16="http://schemas.microsoft.com/office/drawing/2014/main" id="{1F4DB34D-2AFB-4BD0-AE98-116270E30195}"/>
              </a:ext>
            </a:extLst>
          </p:cNvPr>
          <p:cNvSpPr>
            <a:spLocks noChangeArrowheads="1"/>
          </p:cNvSpPr>
          <p:nvPr/>
        </p:nvSpPr>
        <p:spPr bwMode="gray">
          <a:xfrm rot="10800000">
            <a:off x="1841500" y="1266825"/>
            <a:ext cx="8293100" cy="5332413"/>
          </a:xfrm>
          <a:prstGeom prst="rect">
            <a:avLst/>
          </a:prstGeom>
          <a:noFill/>
          <a:ln w="28575" algn="ctr">
            <a:solidFill>
              <a:schemeClr val="bg1"/>
            </a:solidFill>
            <a:miter lim="800000"/>
            <a:headEnd/>
            <a:tailEnd/>
          </a:ln>
          <a:effectLst/>
          <a:extLst>
            <a:ext uri="{909E8E84-426E-40DD-AFC4-6F175D3DCCD1}">
              <a14:hiddenFill xmlns:a14="http://schemas.microsoft.com/office/drawing/2010/main">
                <a:solidFill>
                  <a:srgbClr val="D8D8D5"/>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rot="10800000" lIns="90000" tIns="46800" rIns="90000" bIns="46800"/>
          <a:lstStyle>
            <a:lvl1pPr>
              <a:spcAft>
                <a:spcPct val="30000"/>
              </a:spcAft>
              <a:defRPr sz="2000">
                <a:solidFill>
                  <a:schemeClr val="accent1"/>
                </a:solidFill>
                <a:latin typeface="Arial" panose="020B0604020202020204" pitchFamily="34" charset="0"/>
              </a:defRPr>
            </a:lvl1pPr>
            <a:lvl2pPr marL="742950" indent="-285750">
              <a:spcAft>
                <a:spcPct val="30000"/>
              </a:spcAft>
              <a:buFont typeface="Wingdings" panose="05000000000000000000" pitchFamily="2" charset="2"/>
              <a:defRPr>
                <a:solidFill>
                  <a:schemeClr val="tx1"/>
                </a:solidFill>
                <a:latin typeface="Arial" panose="020B0604020202020204" pitchFamily="34" charset="0"/>
              </a:defRPr>
            </a:lvl2pPr>
            <a:lvl3pPr marL="288925" indent="-285750">
              <a:spcAft>
                <a:spcPct val="30000"/>
              </a:spcAft>
              <a:buClr>
                <a:schemeClr val="accent1"/>
              </a:buClr>
              <a:buFont typeface="Wingdings" panose="05000000000000000000" pitchFamily="2" charset="2"/>
              <a:buChar char="§"/>
              <a:defRPr>
                <a:solidFill>
                  <a:schemeClr val="tx1"/>
                </a:solidFill>
                <a:latin typeface="Arial" panose="020B0604020202020204" pitchFamily="34" charset="0"/>
              </a:defRPr>
            </a:lvl3pPr>
            <a:lvl4pPr marL="1600200" indent="-228600">
              <a:spcAft>
                <a:spcPct val="30000"/>
              </a:spcAft>
              <a:buClr>
                <a:schemeClr val="tx1"/>
              </a:buClr>
              <a:buChar char="-"/>
              <a:defRPr>
                <a:solidFill>
                  <a:schemeClr val="tx1"/>
                </a:solidFill>
                <a:latin typeface="Arial" panose="020B0604020202020204" pitchFamily="34" charset="0"/>
              </a:defRPr>
            </a:lvl4pPr>
            <a:lvl5pPr marL="2057400" indent="-228600">
              <a:spcAft>
                <a:spcPct val="30000"/>
              </a:spcAft>
              <a:buClr>
                <a:schemeClr val="tx1"/>
              </a:buClr>
              <a:buChar char="-"/>
              <a:defRPr>
                <a:solidFill>
                  <a:schemeClr val="tx1"/>
                </a:solidFill>
                <a:latin typeface="Arial" panose="020B0604020202020204" pitchFamily="34" charset="0"/>
              </a:defRPr>
            </a:lvl5pPr>
            <a:lvl6pPr marL="2514600" indent="-228600" eaLnBrk="0" fontAlgn="base" hangingPunct="0">
              <a:spcBef>
                <a:spcPct val="0"/>
              </a:spcBef>
              <a:spcAft>
                <a:spcPct val="30000"/>
              </a:spcAft>
              <a:buClr>
                <a:schemeClr val="tx1"/>
              </a:buClr>
              <a:buChar char="-"/>
              <a:defRPr>
                <a:solidFill>
                  <a:schemeClr val="tx1"/>
                </a:solidFill>
                <a:latin typeface="Arial" panose="020B0604020202020204" pitchFamily="34" charset="0"/>
              </a:defRPr>
            </a:lvl6pPr>
            <a:lvl7pPr marL="2971800" indent="-228600" eaLnBrk="0" fontAlgn="base" hangingPunct="0">
              <a:spcBef>
                <a:spcPct val="0"/>
              </a:spcBef>
              <a:spcAft>
                <a:spcPct val="30000"/>
              </a:spcAft>
              <a:buClr>
                <a:schemeClr val="tx1"/>
              </a:buClr>
              <a:buChar char="-"/>
              <a:defRPr>
                <a:solidFill>
                  <a:schemeClr val="tx1"/>
                </a:solidFill>
                <a:latin typeface="Arial" panose="020B0604020202020204" pitchFamily="34" charset="0"/>
              </a:defRPr>
            </a:lvl7pPr>
            <a:lvl8pPr marL="3429000" indent="-228600" eaLnBrk="0" fontAlgn="base" hangingPunct="0">
              <a:spcBef>
                <a:spcPct val="0"/>
              </a:spcBef>
              <a:spcAft>
                <a:spcPct val="30000"/>
              </a:spcAft>
              <a:buClr>
                <a:schemeClr val="tx1"/>
              </a:buClr>
              <a:buChar char="-"/>
              <a:defRPr>
                <a:solidFill>
                  <a:schemeClr val="tx1"/>
                </a:solidFill>
                <a:latin typeface="Arial" panose="020B0604020202020204" pitchFamily="34" charset="0"/>
              </a:defRPr>
            </a:lvl8pPr>
            <a:lvl9pPr marL="3886200" indent="-228600" eaLnBrk="0" fontAlgn="base" hangingPunct="0">
              <a:spcBef>
                <a:spcPct val="0"/>
              </a:spcBef>
              <a:spcAft>
                <a:spcPct val="30000"/>
              </a:spcAft>
              <a:buClr>
                <a:schemeClr val="tx1"/>
              </a:buClr>
              <a:buChar char="-"/>
              <a:defRPr>
                <a:solidFill>
                  <a:schemeClr val="tx1"/>
                </a:solidFill>
                <a:latin typeface="Arial" panose="020B0604020202020204" pitchFamily="34" charset="0"/>
              </a:defRPr>
            </a:lvl9pPr>
          </a:lstStyle>
          <a:p>
            <a:pPr eaLnBrk="1" hangingPunct="1">
              <a:spcBef>
                <a:spcPct val="20000"/>
              </a:spcBef>
              <a:spcAft>
                <a:spcPct val="0"/>
              </a:spcAft>
              <a:buFont typeface="Wingdings" panose="05000000000000000000" pitchFamily="2" charset="2"/>
              <a:buNone/>
            </a:pPr>
            <a:r>
              <a:rPr lang="en-GB" altLang="en-US" sz="1800" b="1" dirty="0">
                <a:solidFill>
                  <a:srgbClr val="113388"/>
                </a:solidFill>
              </a:rPr>
              <a:t>Notification</a:t>
            </a:r>
          </a:p>
          <a:p>
            <a:pPr eaLnBrk="1" hangingPunct="1">
              <a:spcBef>
                <a:spcPct val="20000"/>
              </a:spcBef>
              <a:spcAft>
                <a:spcPct val="0"/>
              </a:spcAft>
            </a:pPr>
            <a:r>
              <a:rPr lang="en-GB" altLang="en-US" sz="1800" dirty="0">
                <a:solidFill>
                  <a:srgbClr val="113388"/>
                </a:solidFill>
              </a:rPr>
              <a:t>Why is this important - what are the insured’s obligations here?</a:t>
            </a:r>
          </a:p>
          <a:p>
            <a:pPr eaLnBrk="1" hangingPunct="1">
              <a:spcBef>
                <a:spcPct val="20000"/>
              </a:spcBef>
              <a:spcAft>
                <a:spcPct val="0"/>
              </a:spcAft>
              <a:buFont typeface="Wingdings" panose="05000000000000000000" pitchFamily="2" charset="2"/>
              <a:buNone/>
            </a:pPr>
            <a:endParaRPr lang="en-GB" altLang="en-US" sz="1800" b="1" u="sng" dirty="0">
              <a:solidFill>
                <a:srgbClr val="113388"/>
              </a:solidFill>
            </a:endParaRPr>
          </a:p>
          <a:p>
            <a:pPr eaLnBrk="1" hangingPunct="1">
              <a:spcBef>
                <a:spcPct val="20000"/>
              </a:spcBef>
              <a:spcAft>
                <a:spcPct val="0"/>
              </a:spcAft>
              <a:buFont typeface="Wingdings" panose="05000000000000000000" pitchFamily="2" charset="2"/>
              <a:buNone/>
            </a:pPr>
            <a:r>
              <a:rPr lang="en-GB" altLang="en-US" sz="1800" b="1" dirty="0">
                <a:solidFill>
                  <a:srgbClr val="113388"/>
                </a:solidFill>
              </a:rPr>
              <a:t>Assessing Coverage</a:t>
            </a:r>
            <a:endParaRPr lang="en-US" altLang="en-US" sz="1800" dirty="0">
              <a:solidFill>
                <a:srgbClr val="113388"/>
              </a:solidFill>
            </a:endParaRPr>
          </a:p>
          <a:p>
            <a:pPr eaLnBrk="1" hangingPunct="1">
              <a:spcBef>
                <a:spcPct val="20000"/>
              </a:spcBef>
              <a:spcAft>
                <a:spcPct val="0"/>
              </a:spcAft>
              <a:buFont typeface="Wingdings" panose="05000000000000000000" pitchFamily="2" charset="2"/>
              <a:buNone/>
            </a:pPr>
            <a:r>
              <a:rPr lang="en-US" altLang="en-US" sz="1800" dirty="0">
                <a:solidFill>
                  <a:srgbClr val="113388"/>
                </a:solidFill>
              </a:rPr>
              <a:t>The claims </a:t>
            </a:r>
            <a:r>
              <a:rPr lang="en-GB" altLang="en-US" sz="1800" dirty="0">
                <a:solidFill>
                  <a:srgbClr val="113388"/>
                </a:solidFill>
              </a:rPr>
              <a:t>handler must check various issues:</a:t>
            </a:r>
          </a:p>
          <a:p>
            <a:pPr eaLnBrk="1" hangingPunct="1">
              <a:spcBef>
                <a:spcPct val="20000"/>
              </a:spcBef>
              <a:spcAft>
                <a:spcPct val="0"/>
              </a:spcAft>
              <a:buFont typeface="Wingdings" panose="05000000000000000000" pitchFamily="2" charset="2"/>
              <a:buNone/>
            </a:pPr>
            <a:endParaRPr lang="en-GB" altLang="en-US" sz="1800" dirty="0">
              <a:solidFill>
                <a:srgbClr val="113388"/>
              </a:solidFill>
            </a:endParaRPr>
          </a:p>
          <a:p>
            <a:pPr marL="346075" lvl="2" indent="-342900" eaLnBrk="1" hangingPunct="1">
              <a:spcBef>
                <a:spcPct val="20000"/>
              </a:spcBef>
              <a:spcAft>
                <a:spcPct val="0"/>
              </a:spcAft>
              <a:buClr>
                <a:srgbClr val="113388"/>
              </a:buClr>
              <a:buFont typeface="+mj-lt"/>
              <a:buAutoNum type="arabicPeriod"/>
            </a:pPr>
            <a:r>
              <a:rPr lang="en-GB" altLang="en-US" dirty="0">
                <a:solidFill>
                  <a:srgbClr val="113388"/>
                </a:solidFill>
              </a:rPr>
              <a:t>Does date and time of loss fall within dates of cover?</a:t>
            </a:r>
          </a:p>
          <a:p>
            <a:pPr marL="346075" lvl="2" indent="-342900" eaLnBrk="1" hangingPunct="1">
              <a:spcBef>
                <a:spcPct val="20000"/>
              </a:spcBef>
              <a:spcAft>
                <a:spcPct val="0"/>
              </a:spcAft>
              <a:buClr>
                <a:srgbClr val="113388"/>
              </a:buClr>
              <a:buFont typeface="+mj-lt"/>
              <a:buAutoNum type="arabicPeriod"/>
            </a:pPr>
            <a:r>
              <a:rPr lang="en-GB" altLang="en-US" dirty="0">
                <a:solidFill>
                  <a:srgbClr val="113388"/>
                </a:solidFill>
              </a:rPr>
              <a:t>Has claim been notified as required under the policy?</a:t>
            </a:r>
          </a:p>
          <a:p>
            <a:pPr marL="346075" lvl="2" indent="-342900" eaLnBrk="1" hangingPunct="1">
              <a:spcBef>
                <a:spcPct val="20000"/>
              </a:spcBef>
              <a:spcAft>
                <a:spcPct val="0"/>
              </a:spcAft>
              <a:buClr>
                <a:srgbClr val="113388"/>
              </a:buClr>
              <a:buFont typeface="+mj-lt"/>
              <a:buAutoNum type="arabicPeriod"/>
            </a:pPr>
            <a:r>
              <a:rPr lang="en-GB" altLang="en-US" dirty="0">
                <a:solidFill>
                  <a:srgbClr val="113388"/>
                </a:solidFill>
              </a:rPr>
              <a:t>Does the location of the loss fall within the geographical areas covered?</a:t>
            </a:r>
          </a:p>
          <a:p>
            <a:pPr marL="346075" lvl="2" indent="-342900" eaLnBrk="1" hangingPunct="1">
              <a:spcBef>
                <a:spcPct val="20000"/>
              </a:spcBef>
              <a:spcAft>
                <a:spcPct val="0"/>
              </a:spcAft>
              <a:buClr>
                <a:srgbClr val="113388"/>
              </a:buClr>
              <a:buFont typeface="+mj-lt"/>
              <a:buAutoNum type="arabicPeriod"/>
            </a:pPr>
            <a:r>
              <a:rPr lang="en-GB" altLang="en-US" dirty="0">
                <a:solidFill>
                  <a:srgbClr val="113388"/>
                </a:solidFill>
              </a:rPr>
              <a:t>Is the person making the claim entitled to indemnity under the policy?</a:t>
            </a:r>
          </a:p>
          <a:p>
            <a:pPr marL="346075" lvl="2" indent="-342900" eaLnBrk="1" hangingPunct="1">
              <a:spcBef>
                <a:spcPct val="20000"/>
              </a:spcBef>
              <a:spcAft>
                <a:spcPct val="0"/>
              </a:spcAft>
              <a:buClr>
                <a:srgbClr val="113388"/>
              </a:buClr>
              <a:buFont typeface="+mj-lt"/>
              <a:buAutoNum type="arabicPeriod"/>
            </a:pPr>
            <a:r>
              <a:rPr lang="en-GB" altLang="en-US" dirty="0">
                <a:solidFill>
                  <a:srgbClr val="113388"/>
                </a:solidFill>
              </a:rPr>
              <a:t>Is the peril that caused the loss covered by the policy?</a:t>
            </a:r>
          </a:p>
          <a:p>
            <a:pPr marL="346075" lvl="2" indent="-342900" eaLnBrk="1" hangingPunct="1">
              <a:spcBef>
                <a:spcPct val="20000"/>
              </a:spcBef>
              <a:spcAft>
                <a:spcPct val="0"/>
              </a:spcAft>
              <a:buClr>
                <a:srgbClr val="113388"/>
              </a:buClr>
              <a:buFont typeface="+mj-lt"/>
              <a:buAutoNum type="arabicPeriod"/>
            </a:pPr>
            <a:r>
              <a:rPr lang="en-GB" altLang="en-US" dirty="0">
                <a:solidFill>
                  <a:srgbClr val="113388"/>
                </a:solidFill>
              </a:rPr>
              <a:t>Has the insured complied with all conditions and warranties? (TIA does apply here)</a:t>
            </a:r>
            <a:endParaRPr lang="en-US" altLang="en-US" dirty="0">
              <a:solidFill>
                <a:srgbClr val="113388"/>
              </a:solidFill>
            </a:endParaRPr>
          </a:p>
          <a:p>
            <a:pPr marL="346075" lvl="2" indent="-342900" eaLnBrk="1" hangingPunct="1">
              <a:spcBef>
                <a:spcPct val="20000"/>
              </a:spcBef>
              <a:spcAft>
                <a:spcPct val="0"/>
              </a:spcAft>
              <a:buClr>
                <a:srgbClr val="113388"/>
              </a:buClr>
              <a:buFont typeface="+mj-lt"/>
              <a:buAutoNum type="arabicPeriod"/>
            </a:pPr>
            <a:r>
              <a:rPr lang="en-GB" altLang="en-US" dirty="0">
                <a:solidFill>
                  <a:srgbClr val="113388"/>
                </a:solidFill>
              </a:rPr>
              <a:t>Does anything from the underwriting record conflict with any information on the loss?</a:t>
            </a:r>
          </a:p>
          <a:p>
            <a:pPr marL="346075" lvl="2" indent="-342900">
              <a:spcBef>
                <a:spcPct val="20000"/>
              </a:spcBef>
              <a:spcAft>
                <a:spcPct val="0"/>
              </a:spcAft>
              <a:buClr>
                <a:srgbClr val="113388"/>
              </a:buClr>
              <a:buFont typeface="+mj-lt"/>
              <a:buAutoNum type="arabicPeriod"/>
            </a:pPr>
            <a:r>
              <a:rPr lang="en-GB" altLang="en-US" dirty="0">
                <a:solidFill>
                  <a:srgbClr val="113388"/>
                </a:solidFill>
              </a:rPr>
              <a:t>Has premium been paid?</a:t>
            </a:r>
          </a:p>
          <a:p>
            <a:pPr lvl="2" eaLnBrk="1" hangingPunct="1">
              <a:spcBef>
                <a:spcPct val="20000"/>
              </a:spcBef>
              <a:spcAft>
                <a:spcPct val="0"/>
              </a:spcAft>
              <a:buClr>
                <a:srgbClr val="113388"/>
              </a:buClr>
            </a:pPr>
            <a:endParaRPr lang="en-GB" altLang="en-US" dirty="0">
              <a:solidFill>
                <a:srgbClr val="113388"/>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826" name="Rectangle 33809">
            <a:extLst>
              <a:ext uri="{FF2B5EF4-FFF2-40B4-BE49-F238E27FC236}">
                <a16:creationId xmlns:a16="http://schemas.microsoft.com/office/drawing/2014/main" id="{1C799903-48D5-4A31-A1A2-541072D977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3827" name="Freeform: Shape 33811">
            <a:extLst>
              <a:ext uri="{FF2B5EF4-FFF2-40B4-BE49-F238E27FC236}">
                <a16:creationId xmlns:a16="http://schemas.microsoft.com/office/drawing/2014/main" id="{8EFFF109-FC58-4FD3-BE05-9775A1310F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6E6E6"/>
            </a:solidFill>
          </a:ln>
          <a:effectLst>
            <a:outerShdw blurRad="508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33828" name="Freeform: Shape 33813">
            <a:extLst>
              <a:ext uri="{FF2B5EF4-FFF2-40B4-BE49-F238E27FC236}">
                <a16:creationId xmlns:a16="http://schemas.microsoft.com/office/drawing/2014/main" id="{E1B96AD6-92A9-4273-A62B-96A1C3E0BA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3796" name="Rectangle 3">
            <a:extLst>
              <a:ext uri="{FF2B5EF4-FFF2-40B4-BE49-F238E27FC236}">
                <a16:creationId xmlns:a16="http://schemas.microsoft.com/office/drawing/2014/main" id="{997E6C7C-D4A1-4A10-80A3-16318D4A3FA4}"/>
              </a:ext>
            </a:extLst>
          </p:cNvPr>
          <p:cNvSpPr>
            <a:spLocks noGrp="1" noChangeArrowheads="1"/>
          </p:cNvSpPr>
          <p:nvPr>
            <p:ph type="title"/>
          </p:nvPr>
        </p:nvSpPr>
        <p:spPr>
          <a:xfrm>
            <a:off x="621792" y="1161288"/>
            <a:ext cx="3602736" cy="4526280"/>
          </a:xfrm>
        </p:spPr>
        <p:txBody>
          <a:bodyPr>
            <a:normAutofit/>
          </a:bodyPr>
          <a:lstStyle/>
          <a:p>
            <a:r>
              <a:rPr lang="en-GB" altLang="en-US" sz="4000" b="1"/>
              <a:t>Claims Handling</a:t>
            </a:r>
          </a:p>
        </p:txBody>
      </p:sp>
      <p:sp>
        <p:nvSpPr>
          <p:cNvPr id="33829" name="Rectangle 33815">
            <a:extLst>
              <a:ext uri="{FF2B5EF4-FFF2-40B4-BE49-F238E27FC236}">
                <a16:creationId xmlns:a16="http://schemas.microsoft.com/office/drawing/2014/main" id="{463EEC44-1BA3-44ED-81FC-A644B04B2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102049"/>
            <a:ext cx="128016" cy="65390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33795" name="Rectangle 2">
            <a:extLst>
              <a:ext uri="{FF2B5EF4-FFF2-40B4-BE49-F238E27FC236}">
                <a16:creationId xmlns:a16="http://schemas.microsoft.com/office/drawing/2014/main" id="{62C586CE-1D76-4EF5-BF4F-F4950C92D3AD}"/>
              </a:ext>
            </a:extLst>
          </p:cNvPr>
          <p:cNvSpPr>
            <a:spLocks noGrp="1" noChangeArrowheads="1"/>
          </p:cNvSpPr>
          <p:nvPr>
            <p:ph type="body" idx="1"/>
          </p:nvPr>
        </p:nvSpPr>
        <p:spPr>
          <a:xfrm>
            <a:off x="5434149" y="932688"/>
            <a:ext cx="5916603" cy="4992624"/>
          </a:xfrm>
        </p:spPr>
        <p:txBody>
          <a:bodyPr anchor="ctr">
            <a:normAutofit/>
          </a:bodyPr>
          <a:lstStyle/>
          <a:p>
            <a:pPr marL="0" indent="0">
              <a:spcBef>
                <a:spcPct val="20000"/>
              </a:spcBef>
              <a:spcAft>
                <a:spcPct val="0"/>
              </a:spcAft>
            </a:pPr>
            <a:r>
              <a:rPr lang="en-GB" altLang="en-US" sz="2000" b="1"/>
              <a:t>Investigation</a:t>
            </a:r>
          </a:p>
          <a:p>
            <a:pPr marL="0" indent="0">
              <a:spcBef>
                <a:spcPct val="20000"/>
              </a:spcBef>
              <a:spcAft>
                <a:spcPct val="0"/>
              </a:spcAft>
            </a:pPr>
            <a:r>
              <a:rPr lang="en-GB" altLang="en-US" sz="2000"/>
              <a:t>Handler needs to decide quickly what further investigation, if any, is required.</a:t>
            </a:r>
          </a:p>
          <a:p>
            <a:pPr marL="0" indent="0">
              <a:spcBef>
                <a:spcPct val="20000"/>
              </a:spcBef>
              <a:spcAft>
                <a:spcPct val="0"/>
              </a:spcAft>
            </a:pPr>
            <a:endParaRPr lang="en-GB" altLang="en-US" sz="2000"/>
          </a:p>
          <a:p>
            <a:pPr marL="0" indent="0">
              <a:spcBef>
                <a:spcPct val="20000"/>
              </a:spcBef>
              <a:spcAft>
                <a:spcPct val="0"/>
              </a:spcAft>
            </a:pPr>
            <a:r>
              <a:rPr lang="en-GB" altLang="en-US" sz="2000"/>
              <a:t>May need to use internal or external </a:t>
            </a:r>
            <a:r>
              <a:rPr lang="en-GB" altLang="en-US" sz="2000" b="1"/>
              <a:t>experts</a:t>
            </a:r>
            <a:r>
              <a:rPr lang="en-GB" altLang="en-US" sz="2000"/>
              <a:t>:</a:t>
            </a:r>
          </a:p>
          <a:p>
            <a:pPr lvl="2" eaLnBrk="1" hangingPunct="1">
              <a:spcBef>
                <a:spcPct val="20000"/>
              </a:spcBef>
              <a:spcAft>
                <a:spcPct val="0"/>
              </a:spcAft>
              <a:tabLst/>
            </a:pPr>
            <a:r>
              <a:rPr lang="en-GB" altLang="en-US"/>
              <a:t>Loss Adjusters.</a:t>
            </a:r>
          </a:p>
          <a:p>
            <a:pPr lvl="2" eaLnBrk="1" hangingPunct="1">
              <a:spcBef>
                <a:spcPct val="20000"/>
              </a:spcBef>
              <a:spcAft>
                <a:spcPct val="0"/>
              </a:spcAft>
              <a:tabLst/>
            </a:pPr>
            <a:r>
              <a:rPr lang="en-GB" altLang="en-US"/>
              <a:t>Claims Investigators.</a:t>
            </a:r>
          </a:p>
          <a:p>
            <a:pPr lvl="2" eaLnBrk="1" hangingPunct="1">
              <a:spcBef>
                <a:spcPct val="20000"/>
              </a:spcBef>
              <a:spcAft>
                <a:spcPct val="0"/>
              </a:spcAft>
              <a:tabLst/>
            </a:pPr>
            <a:r>
              <a:rPr lang="en-GB" altLang="en-US"/>
              <a:t>Surveyors.</a:t>
            </a:r>
          </a:p>
          <a:p>
            <a:pPr lvl="2" eaLnBrk="1" hangingPunct="1">
              <a:spcBef>
                <a:spcPct val="20000"/>
              </a:spcBef>
              <a:spcAft>
                <a:spcPct val="0"/>
              </a:spcAft>
              <a:tabLst/>
            </a:pPr>
            <a:r>
              <a:rPr lang="en-GB" altLang="en-US"/>
              <a:t>Medical experts.</a:t>
            </a:r>
          </a:p>
          <a:p>
            <a:pPr lvl="2" eaLnBrk="1" hangingPunct="1">
              <a:spcBef>
                <a:spcPct val="20000"/>
              </a:spcBef>
              <a:spcAft>
                <a:spcPct val="0"/>
              </a:spcAft>
              <a:tabLst/>
            </a:pPr>
            <a:r>
              <a:rPr lang="en-GB" altLang="en-US"/>
              <a:t>Solicitors.</a:t>
            </a:r>
          </a:p>
          <a:p>
            <a:pPr lvl="2" eaLnBrk="1" hangingPunct="1">
              <a:spcBef>
                <a:spcPct val="20000"/>
              </a:spcBef>
              <a:spcAft>
                <a:spcPct val="0"/>
              </a:spcAft>
              <a:tabLst/>
            </a:pPr>
            <a:r>
              <a:rPr lang="en-GB" altLang="en-US"/>
              <a:t>Rehabilitation Specialists</a:t>
            </a:r>
          </a:p>
          <a:p>
            <a:pPr marL="0" indent="0">
              <a:spcBef>
                <a:spcPct val="20000"/>
              </a:spcBef>
              <a:spcAft>
                <a:spcPct val="0"/>
              </a:spcAft>
              <a:buFontTx/>
              <a:buChar char="•"/>
            </a:pPr>
            <a:endParaRPr lang="en-GB" altLang="en-US" sz="2000"/>
          </a:p>
          <a:p>
            <a:pPr marL="0" indent="0">
              <a:spcBef>
                <a:spcPct val="20000"/>
              </a:spcBef>
              <a:spcAft>
                <a:spcPct val="0"/>
              </a:spcAft>
            </a:pPr>
            <a:r>
              <a:rPr lang="en-GB" altLang="en-US" sz="2000"/>
              <a:t>What is their role in each case?</a:t>
            </a:r>
          </a:p>
          <a:p>
            <a:pPr marL="0" indent="0">
              <a:spcBef>
                <a:spcPct val="20000"/>
              </a:spcBef>
              <a:spcAft>
                <a:spcPct val="0"/>
              </a:spcAft>
              <a:buFontTx/>
              <a:buChar char="•"/>
            </a:pPr>
            <a:endParaRPr lang="en-GB" altLang="en-US" sz="2000"/>
          </a:p>
          <a:p>
            <a:pPr marL="0" indent="0">
              <a:spcBef>
                <a:spcPct val="20000"/>
              </a:spcBef>
              <a:spcAft>
                <a:spcPct val="0"/>
              </a:spcAft>
              <a:buNone/>
            </a:pPr>
            <a:endParaRPr lang="en-GB" altLang="en-US" sz="2000"/>
          </a:p>
          <a:p>
            <a:pPr lvl="3">
              <a:spcAft>
                <a:spcPct val="25000"/>
              </a:spcAft>
              <a:tabLst/>
            </a:pPr>
            <a:endParaRPr lang="de-DE" altLang="en-US" sz="2000"/>
          </a:p>
          <a:p>
            <a:pPr lvl="2">
              <a:spcAft>
                <a:spcPct val="25000"/>
              </a:spcAft>
              <a:buFont typeface="Wingdings" panose="05000000000000000000" pitchFamily="2" charset="2"/>
              <a:buNone/>
              <a:tabLst/>
            </a:pPr>
            <a:endParaRPr lang="en-GB" altLang="en-US"/>
          </a:p>
          <a:p>
            <a:pPr marL="0" indent="0">
              <a:spcAft>
                <a:spcPct val="25000"/>
              </a:spcAft>
              <a:buClr>
                <a:schemeClr val="accent1"/>
              </a:buClr>
              <a:buNone/>
            </a:pPr>
            <a:endParaRPr lang="en-GB" altLang="en-US" sz="2000"/>
          </a:p>
          <a:p>
            <a:pPr marL="0" indent="0">
              <a:buFontTx/>
              <a:buChar char="•"/>
            </a:pPr>
            <a:endParaRPr lang="en-GB" altLang="en-US" sz="2000"/>
          </a:p>
        </p:txBody>
      </p:sp>
      <p:sp>
        <p:nvSpPr>
          <p:cNvPr id="33794" name="Date Placeholder 3">
            <a:extLst>
              <a:ext uri="{FF2B5EF4-FFF2-40B4-BE49-F238E27FC236}">
                <a16:creationId xmlns:a16="http://schemas.microsoft.com/office/drawing/2014/main" id="{C272740A-0D7A-4BE4-BBD0-E6032BD774F9}"/>
              </a:ext>
            </a:extLst>
          </p:cNvPr>
          <p:cNvSpPr>
            <a:spLocks noGrp="1"/>
          </p:cNvSpPr>
          <p:nvPr>
            <p:ph type="dt" sz="quarter" idx="10"/>
          </p:nvPr>
        </p:nvSpPr>
        <p:spPr>
          <a:xfrm>
            <a:off x="621792" y="6356350"/>
            <a:ext cx="2743200" cy="365125"/>
          </a:xfrm>
        </p:spPr>
        <p:txBody>
          <a:bodyPr>
            <a:normAutofit/>
          </a:bodyPr>
          <a:lstStyle>
            <a:lvl1pPr defTabSz="784225">
              <a:spcAft>
                <a:spcPct val="30000"/>
              </a:spcAft>
              <a:defRPr sz="2000">
                <a:solidFill>
                  <a:schemeClr val="accent1"/>
                </a:solidFill>
                <a:latin typeface="Arial" panose="020B0604020202020204" pitchFamily="34" charset="0"/>
              </a:defRPr>
            </a:lvl1pPr>
            <a:lvl2pPr marL="742950" indent="-285750" defTabSz="784225">
              <a:spcAft>
                <a:spcPct val="30000"/>
              </a:spcAft>
              <a:buFont typeface="Wingdings" panose="05000000000000000000" pitchFamily="2" charset="2"/>
              <a:defRPr>
                <a:solidFill>
                  <a:schemeClr val="tx1"/>
                </a:solidFill>
                <a:latin typeface="Arial" panose="020B0604020202020204" pitchFamily="34" charset="0"/>
              </a:defRPr>
            </a:lvl2pPr>
            <a:lvl3pPr marL="1143000" indent="-228600" defTabSz="784225">
              <a:spcAft>
                <a:spcPct val="30000"/>
              </a:spcAft>
              <a:buClr>
                <a:schemeClr val="accent1"/>
              </a:buClr>
              <a:buFont typeface="Wingdings" panose="05000000000000000000" pitchFamily="2" charset="2"/>
              <a:buChar char="§"/>
              <a:defRPr>
                <a:solidFill>
                  <a:schemeClr val="tx1"/>
                </a:solidFill>
                <a:latin typeface="Arial" panose="020B0604020202020204" pitchFamily="34" charset="0"/>
              </a:defRPr>
            </a:lvl3pPr>
            <a:lvl4pPr marL="1600200" indent="-228600" defTabSz="784225">
              <a:spcAft>
                <a:spcPct val="30000"/>
              </a:spcAft>
              <a:buClr>
                <a:schemeClr val="tx1"/>
              </a:buClr>
              <a:buChar char="-"/>
              <a:defRPr>
                <a:solidFill>
                  <a:schemeClr val="tx1"/>
                </a:solidFill>
                <a:latin typeface="Arial" panose="020B0604020202020204" pitchFamily="34" charset="0"/>
              </a:defRPr>
            </a:lvl4pPr>
            <a:lvl5pPr marL="2057400" indent="-228600" defTabSz="784225">
              <a:spcAft>
                <a:spcPct val="30000"/>
              </a:spcAft>
              <a:buClr>
                <a:schemeClr val="tx1"/>
              </a:buClr>
              <a:buChar char="-"/>
              <a:defRPr>
                <a:solidFill>
                  <a:schemeClr val="tx1"/>
                </a:solidFill>
                <a:latin typeface="Arial" panose="020B0604020202020204" pitchFamily="34" charset="0"/>
              </a:defRPr>
            </a:lvl5pPr>
            <a:lvl6pPr marL="2514600" indent="-228600" defTabSz="784225" eaLnBrk="0" fontAlgn="base" hangingPunct="0">
              <a:spcBef>
                <a:spcPct val="0"/>
              </a:spcBef>
              <a:spcAft>
                <a:spcPct val="30000"/>
              </a:spcAft>
              <a:buClr>
                <a:schemeClr val="tx1"/>
              </a:buClr>
              <a:buChar char="-"/>
              <a:defRPr>
                <a:solidFill>
                  <a:schemeClr val="tx1"/>
                </a:solidFill>
                <a:latin typeface="Arial" panose="020B0604020202020204" pitchFamily="34" charset="0"/>
              </a:defRPr>
            </a:lvl6pPr>
            <a:lvl7pPr marL="2971800" indent="-228600" defTabSz="784225" eaLnBrk="0" fontAlgn="base" hangingPunct="0">
              <a:spcBef>
                <a:spcPct val="0"/>
              </a:spcBef>
              <a:spcAft>
                <a:spcPct val="30000"/>
              </a:spcAft>
              <a:buClr>
                <a:schemeClr val="tx1"/>
              </a:buClr>
              <a:buChar char="-"/>
              <a:defRPr>
                <a:solidFill>
                  <a:schemeClr val="tx1"/>
                </a:solidFill>
                <a:latin typeface="Arial" panose="020B0604020202020204" pitchFamily="34" charset="0"/>
              </a:defRPr>
            </a:lvl7pPr>
            <a:lvl8pPr marL="3429000" indent="-228600" defTabSz="784225" eaLnBrk="0" fontAlgn="base" hangingPunct="0">
              <a:spcBef>
                <a:spcPct val="0"/>
              </a:spcBef>
              <a:spcAft>
                <a:spcPct val="30000"/>
              </a:spcAft>
              <a:buClr>
                <a:schemeClr val="tx1"/>
              </a:buClr>
              <a:buChar char="-"/>
              <a:defRPr>
                <a:solidFill>
                  <a:schemeClr val="tx1"/>
                </a:solidFill>
                <a:latin typeface="Arial" panose="020B0604020202020204" pitchFamily="34" charset="0"/>
              </a:defRPr>
            </a:lvl8pPr>
            <a:lvl9pPr marL="3886200" indent="-228600" defTabSz="784225" eaLnBrk="0" fontAlgn="base" hangingPunct="0">
              <a:spcBef>
                <a:spcPct val="0"/>
              </a:spcBef>
              <a:spcAft>
                <a:spcPct val="30000"/>
              </a:spcAft>
              <a:buClr>
                <a:schemeClr val="tx1"/>
              </a:buClr>
              <a:buChar char="-"/>
              <a:defRPr>
                <a:solidFill>
                  <a:schemeClr val="tx1"/>
                </a:solidFill>
                <a:latin typeface="Arial" panose="020B0604020202020204" pitchFamily="34" charset="0"/>
              </a:defRPr>
            </a:lvl9pPr>
          </a:lstStyle>
          <a:p>
            <a:pPr>
              <a:lnSpc>
                <a:spcPct val="90000"/>
              </a:lnSpc>
              <a:spcAft>
                <a:spcPts val="600"/>
              </a:spcAft>
            </a:pPr>
            <a:endParaRPr lang="en-US" altLang="en-US" sz="700">
              <a:solidFill>
                <a:schemeClr val="tx1">
                  <a:lumMod val="50000"/>
                  <a:lumOff val="50000"/>
                </a:schemeClr>
              </a:solidFill>
            </a:endParaRPr>
          </a:p>
          <a:p>
            <a:pPr>
              <a:lnSpc>
                <a:spcPct val="90000"/>
              </a:lnSpc>
              <a:spcAft>
                <a:spcPts val="600"/>
              </a:spcAft>
            </a:pPr>
            <a:r>
              <a:rPr lang="de-DE" altLang="en-US" sz="700">
                <a:solidFill>
                  <a:schemeClr val="tx1">
                    <a:lumMod val="50000"/>
                    <a:lumOff val="50000"/>
                  </a:schemeClr>
                </a:solidFill>
              </a:rPr>
              <a:t>©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859" name="Rectangle 35848">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860" name="Freeform: Shape 35850">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843" name="Rectangle 2">
            <a:extLst>
              <a:ext uri="{FF2B5EF4-FFF2-40B4-BE49-F238E27FC236}">
                <a16:creationId xmlns:a16="http://schemas.microsoft.com/office/drawing/2014/main" id="{D7D4337B-A3B3-4AB4-A31D-FD2DBCE03D72}"/>
              </a:ext>
            </a:extLst>
          </p:cNvPr>
          <p:cNvSpPr>
            <a:spLocks noGrp="1" noChangeArrowheads="1"/>
          </p:cNvSpPr>
          <p:nvPr>
            <p:ph type="title"/>
          </p:nvPr>
        </p:nvSpPr>
        <p:spPr>
          <a:xfrm>
            <a:off x="686834" y="1153572"/>
            <a:ext cx="3200400" cy="4461163"/>
          </a:xfrm>
        </p:spPr>
        <p:txBody>
          <a:bodyPr>
            <a:normAutofit/>
          </a:bodyPr>
          <a:lstStyle/>
          <a:p>
            <a:r>
              <a:rPr lang="en-GB" altLang="en-US" b="1">
                <a:solidFill>
                  <a:srgbClr val="FFFFFF"/>
                </a:solidFill>
              </a:rPr>
              <a:t>Claims - Investigation</a:t>
            </a:r>
          </a:p>
        </p:txBody>
      </p:sp>
      <p:sp>
        <p:nvSpPr>
          <p:cNvPr id="35861" name="Arc 35852">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5844" name="Rectangle 3">
            <a:extLst>
              <a:ext uri="{FF2B5EF4-FFF2-40B4-BE49-F238E27FC236}">
                <a16:creationId xmlns:a16="http://schemas.microsoft.com/office/drawing/2014/main" id="{DC5A8EEA-44F5-48D7-A223-B0853BEC46C0}"/>
              </a:ext>
            </a:extLst>
          </p:cNvPr>
          <p:cNvSpPr>
            <a:spLocks noGrp="1" noChangeArrowheads="1"/>
          </p:cNvSpPr>
          <p:nvPr>
            <p:ph type="body" idx="1"/>
          </p:nvPr>
        </p:nvSpPr>
        <p:spPr>
          <a:xfrm>
            <a:off x="4447308" y="591344"/>
            <a:ext cx="6906491" cy="5585619"/>
          </a:xfrm>
        </p:spPr>
        <p:txBody>
          <a:bodyPr anchor="ctr">
            <a:normAutofit/>
          </a:bodyPr>
          <a:lstStyle/>
          <a:p>
            <a:pPr marL="0" indent="0"/>
            <a:r>
              <a:rPr lang="en-GB" altLang="en-US" sz="1700" b="1"/>
              <a:t>Investigation</a:t>
            </a:r>
          </a:p>
          <a:p>
            <a:pPr lvl="2">
              <a:spcAft>
                <a:spcPct val="25000"/>
              </a:spcAft>
              <a:buFont typeface="Wingdings" panose="05000000000000000000" pitchFamily="2" charset="2"/>
              <a:buNone/>
            </a:pPr>
            <a:r>
              <a:rPr lang="en-GB" altLang="en-US" sz="1700"/>
              <a:t>For large claims, or for serious or complex losses, the claims handler will normally appoint a </a:t>
            </a:r>
            <a:r>
              <a:rPr lang="en-GB" altLang="en-US" sz="1700" b="1"/>
              <a:t>Loss Adjuster.</a:t>
            </a:r>
          </a:p>
          <a:p>
            <a:pPr lvl="2">
              <a:spcAft>
                <a:spcPct val="25000"/>
              </a:spcAft>
              <a:buFont typeface="Wingdings" panose="05000000000000000000" pitchFamily="2" charset="2"/>
              <a:buNone/>
            </a:pPr>
            <a:r>
              <a:rPr lang="en-GB" altLang="en-US" sz="1700" b="1"/>
              <a:t> Loss adjusters are paid for by insurers but owe a duty of  INDEPENDENCE to BOTH parties</a:t>
            </a:r>
          </a:p>
          <a:p>
            <a:pPr lvl="2">
              <a:spcAft>
                <a:spcPct val="25000"/>
              </a:spcAft>
              <a:buFont typeface="Wingdings" panose="05000000000000000000" pitchFamily="2" charset="2"/>
              <a:buNone/>
            </a:pPr>
            <a:endParaRPr lang="en-GB" altLang="en-US" sz="1700" b="1"/>
          </a:p>
          <a:p>
            <a:pPr lvl="2">
              <a:spcAft>
                <a:spcPct val="25000"/>
              </a:spcAft>
              <a:buFont typeface="Wingdings" panose="05000000000000000000" pitchFamily="2" charset="2"/>
              <a:buNone/>
            </a:pPr>
            <a:r>
              <a:rPr lang="en-GB" altLang="en-US" sz="1700"/>
              <a:t>The Adjuster may be asked to:</a:t>
            </a:r>
          </a:p>
          <a:p>
            <a:pPr lvl="3">
              <a:spcAft>
                <a:spcPct val="25000"/>
              </a:spcAft>
              <a:buClr>
                <a:schemeClr val="accent1"/>
              </a:buClr>
              <a:buFont typeface="Wingdings" panose="05000000000000000000" pitchFamily="2" charset="2"/>
              <a:buChar char="§"/>
            </a:pPr>
            <a:r>
              <a:rPr lang="en-GB" altLang="en-US" sz="1700"/>
              <a:t>Investigate the cause of a loss, e.g. was the fire fortuitous or was it started deliberately.</a:t>
            </a:r>
          </a:p>
          <a:p>
            <a:pPr lvl="3">
              <a:spcAft>
                <a:spcPct val="25000"/>
              </a:spcAft>
              <a:buClr>
                <a:schemeClr val="accent1"/>
              </a:buClr>
              <a:buFont typeface="Wingdings" panose="05000000000000000000" pitchFamily="2" charset="2"/>
              <a:buChar char="§"/>
            </a:pPr>
            <a:r>
              <a:rPr lang="en-GB" altLang="en-US" sz="1700"/>
              <a:t>Advise on quantum of the loss </a:t>
            </a:r>
            <a:r>
              <a:rPr lang="en-US" altLang="en-US" sz="1700"/>
              <a:t>-</a:t>
            </a:r>
            <a:r>
              <a:rPr lang="en-GB" altLang="en-US" sz="1700"/>
              <a:t> to recommend a reserve.</a:t>
            </a:r>
          </a:p>
          <a:p>
            <a:pPr lvl="3">
              <a:spcAft>
                <a:spcPct val="25000"/>
              </a:spcAft>
              <a:buClr>
                <a:schemeClr val="accent1"/>
              </a:buClr>
              <a:buFont typeface="Wingdings" panose="05000000000000000000" pitchFamily="2" charset="2"/>
              <a:buChar char="§"/>
            </a:pPr>
            <a:r>
              <a:rPr lang="en-GB" altLang="en-US" sz="1700"/>
              <a:t>Liaise with the insured.</a:t>
            </a:r>
          </a:p>
          <a:p>
            <a:pPr lvl="3">
              <a:spcAft>
                <a:spcPct val="25000"/>
              </a:spcAft>
              <a:buClr>
                <a:schemeClr val="accent1"/>
              </a:buClr>
              <a:buFont typeface="Wingdings" panose="05000000000000000000" pitchFamily="2" charset="2"/>
              <a:buChar char="§"/>
            </a:pPr>
            <a:r>
              <a:rPr lang="en-GB" altLang="en-US" sz="1700"/>
              <a:t>Oversee repairs to the property.</a:t>
            </a:r>
          </a:p>
          <a:p>
            <a:pPr lvl="3">
              <a:spcAft>
                <a:spcPct val="25000"/>
              </a:spcAft>
              <a:buClr>
                <a:schemeClr val="accent1"/>
              </a:buClr>
              <a:buFont typeface="Wingdings" panose="05000000000000000000" pitchFamily="2" charset="2"/>
              <a:buChar char="§"/>
            </a:pPr>
            <a:r>
              <a:rPr lang="en-GB" altLang="en-US" sz="1700"/>
              <a:t>Negotiate settlement with the insured.</a:t>
            </a:r>
          </a:p>
          <a:p>
            <a:pPr lvl="4">
              <a:spcAft>
                <a:spcPct val="25000"/>
              </a:spcAft>
              <a:buFontTx/>
              <a:buNone/>
            </a:pPr>
            <a:endParaRPr lang="en-GB" altLang="en-US" sz="1700" b="1"/>
          </a:p>
          <a:p>
            <a:pPr lvl="4">
              <a:spcAft>
                <a:spcPct val="25000"/>
              </a:spcAft>
              <a:buFontTx/>
              <a:buNone/>
            </a:pPr>
            <a:r>
              <a:rPr lang="en-GB" altLang="en-US" sz="1700" b="1"/>
              <a:t>Or any combination of these.</a:t>
            </a:r>
          </a:p>
          <a:p>
            <a:pPr lvl="2">
              <a:spcAft>
                <a:spcPct val="25000"/>
              </a:spcAft>
            </a:pPr>
            <a:endParaRPr lang="en-GB" altLang="en-US" sz="1700" b="1"/>
          </a:p>
          <a:p>
            <a:pPr marL="0" indent="0">
              <a:spcAft>
                <a:spcPct val="25000"/>
              </a:spcAft>
              <a:buClr>
                <a:schemeClr val="accent1"/>
              </a:buClr>
              <a:buNone/>
            </a:pPr>
            <a:endParaRPr lang="en-GB" altLang="en-US" sz="1700"/>
          </a:p>
          <a:p>
            <a:pPr marL="0" indent="0">
              <a:buFontTx/>
              <a:buChar char="•"/>
            </a:pPr>
            <a:endParaRPr lang="en-GB" altLang="en-US" sz="1700"/>
          </a:p>
        </p:txBody>
      </p:sp>
      <p:sp>
        <p:nvSpPr>
          <p:cNvPr id="35842" name="Date Placeholder 3">
            <a:extLst>
              <a:ext uri="{FF2B5EF4-FFF2-40B4-BE49-F238E27FC236}">
                <a16:creationId xmlns:a16="http://schemas.microsoft.com/office/drawing/2014/main" id="{09A34DDB-3D0F-46CF-83AC-D5958DA16DD6}"/>
              </a:ext>
            </a:extLst>
          </p:cNvPr>
          <p:cNvSpPr>
            <a:spLocks noGrp="1"/>
          </p:cNvSpPr>
          <p:nvPr>
            <p:ph type="dt" sz="quarter" idx="10"/>
          </p:nvPr>
        </p:nvSpPr>
        <p:spPr>
          <a:xfrm>
            <a:off x="838200" y="6356350"/>
            <a:ext cx="1639957" cy="365125"/>
          </a:xfrm>
        </p:spPr>
        <p:txBody>
          <a:bodyPr>
            <a:normAutofit/>
          </a:bodyPr>
          <a:lstStyle>
            <a:lvl1pPr defTabSz="784225">
              <a:spcAft>
                <a:spcPct val="30000"/>
              </a:spcAft>
              <a:defRPr sz="2000">
                <a:solidFill>
                  <a:schemeClr val="accent1"/>
                </a:solidFill>
                <a:latin typeface="Arial" panose="020B0604020202020204" pitchFamily="34" charset="0"/>
              </a:defRPr>
            </a:lvl1pPr>
            <a:lvl2pPr marL="742950" indent="-285750" defTabSz="784225">
              <a:spcAft>
                <a:spcPct val="30000"/>
              </a:spcAft>
              <a:buFont typeface="Wingdings" panose="05000000000000000000" pitchFamily="2" charset="2"/>
              <a:defRPr>
                <a:solidFill>
                  <a:schemeClr val="tx1"/>
                </a:solidFill>
                <a:latin typeface="Arial" panose="020B0604020202020204" pitchFamily="34" charset="0"/>
              </a:defRPr>
            </a:lvl2pPr>
            <a:lvl3pPr marL="1143000" indent="-228600" defTabSz="784225">
              <a:spcAft>
                <a:spcPct val="30000"/>
              </a:spcAft>
              <a:buClr>
                <a:schemeClr val="accent1"/>
              </a:buClr>
              <a:buFont typeface="Wingdings" panose="05000000000000000000" pitchFamily="2" charset="2"/>
              <a:buChar char="§"/>
              <a:defRPr>
                <a:solidFill>
                  <a:schemeClr val="tx1"/>
                </a:solidFill>
                <a:latin typeface="Arial" panose="020B0604020202020204" pitchFamily="34" charset="0"/>
              </a:defRPr>
            </a:lvl3pPr>
            <a:lvl4pPr marL="1600200" indent="-228600" defTabSz="784225">
              <a:spcAft>
                <a:spcPct val="30000"/>
              </a:spcAft>
              <a:buClr>
                <a:schemeClr val="tx1"/>
              </a:buClr>
              <a:buChar char="-"/>
              <a:defRPr>
                <a:solidFill>
                  <a:schemeClr val="tx1"/>
                </a:solidFill>
                <a:latin typeface="Arial" panose="020B0604020202020204" pitchFamily="34" charset="0"/>
              </a:defRPr>
            </a:lvl4pPr>
            <a:lvl5pPr marL="2057400" indent="-228600" defTabSz="784225">
              <a:spcAft>
                <a:spcPct val="30000"/>
              </a:spcAft>
              <a:buClr>
                <a:schemeClr val="tx1"/>
              </a:buClr>
              <a:buChar char="-"/>
              <a:defRPr>
                <a:solidFill>
                  <a:schemeClr val="tx1"/>
                </a:solidFill>
                <a:latin typeface="Arial" panose="020B0604020202020204" pitchFamily="34" charset="0"/>
              </a:defRPr>
            </a:lvl5pPr>
            <a:lvl6pPr marL="2514600" indent="-228600" defTabSz="784225" eaLnBrk="0" fontAlgn="base" hangingPunct="0">
              <a:spcBef>
                <a:spcPct val="0"/>
              </a:spcBef>
              <a:spcAft>
                <a:spcPct val="30000"/>
              </a:spcAft>
              <a:buClr>
                <a:schemeClr val="tx1"/>
              </a:buClr>
              <a:buChar char="-"/>
              <a:defRPr>
                <a:solidFill>
                  <a:schemeClr val="tx1"/>
                </a:solidFill>
                <a:latin typeface="Arial" panose="020B0604020202020204" pitchFamily="34" charset="0"/>
              </a:defRPr>
            </a:lvl6pPr>
            <a:lvl7pPr marL="2971800" indent="-228600" defTabSz="784225" eaLnBrk="0" fontAlgn="base" hangingPunct="0">
              <a:spcBef>
                <a:spcPct val="0"/>
              </a:spcBef>
              <a:spcAft>
                <a:spcPct val="30000"/>
              </a:spcAft>
              <a:buClr>
                <a:schemeClr val="tx1"/>
              </a:buClr>
              <a:buChar char="-"/>
              <a:defRPr>
                <a:solidFill>
                  <a:schemeClr val="tx1"/>
                </a:solidFill>
                <a:latin typeface="Arial" panose="020B0604020202020204" pitchFamily="34" charset="0"/>
              </a:defRPr>
            </a:lvl7pPr>
            <a:lvl8pPr marL="3429000" indent="-228600" defTabSz="784225" eaLnBrk="0" fontAlgn="base" hangingPunct="0">
              <a:spcBef>
                <a:spcPct val="0"/>
              </a:spcBef>
              <a:spcAft>
                <a:spcPct val="30000"/>
              </a:spcAft>
              <a:buClr>
                <a:schemeClr val="tx1"/>
              </a:buClr>
              <a:buChar char="-"/>
              <a:defRPr>
                <a:solidFill>
                  <a:schemeClr val="tx1"/>
                </a:solidFill>
                <a:latin typeface="Arial" panose="020B0604020202020204" pitchFamily="34" charset="0"/>
              </a:defRPr>
            </a:lvl8pPr>
            <a:lvl9pPr marL="3886200" indent="-228600" defTabSz="784225" eaLnBrk="0" fontAlgn="base" hangingPunct="0">
              <a:spcBef>
                <a:spcPct val="0"/>
              </a:spcBef>
              <a:spcAft>
                <a:spcPct val="30000"/>
              </a:spcAft>
              <a:buClr>
                <a:schemeClr val="tx1"/>
              </a:buClr>
              <a:buChar char="-"/>
              <a:defRPr>
                <a:solidFill>
                  <a:schemeClr val="tx1"/>
                </a:solidFill>
                <a:latin typeface="Arial" panose="020B0604020202020204" pitchFamily="34" charset="0"/>
              </a:defRPr>
            </a:lvl9pPr>
          </a:lstStyle>
          <a:p>
            <a:pPr>
              <a:lnSpc>
                <a:spcPct val="90000"/>
              </a:lnSpc>
              <a:spcAft>
                <a:spcPts val="600"/>
              </a:spcAft>
            </a:pPr>
            <a:endParaRPr lang="en-US" altLang="en-US" sz="700">
              <a:solidFill>
                <a:srgbClr val="FFFFFF"/>
              </a:solidFill>
            </a:endParaRPr>
          </a:p>
          <a:p>
            <a:pPr>
              <a:lnSpc>
                <a:spcPct val="90000"/>
              </a:lnSpc>
              <a:spcAft>
                <a:spcPts val="600"/>
              </a:spcAft>
            </a:pPr>
            <a:r>
              <a:rPr lang="de-DE" altLang="en-US" sz="700">
                <a:solidFill>
                  <a:srgbClr val="FFFFFF"/>
                </a:solidFill>
              </a:rPr>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a:extLst>
              <a:ext uri="{FF2B5EF4-FFF2-40B4-BE49-F238E27FC236}">
                <a16:creationId xmlns:a16="http://schemas.microsoft.com/office/drawing/2014/main" id="{68B3809C-52B9-4519-8F46-8C160865FF3D}"/>
              </a:ext>
            </a:extLst>
          </p:cNvPr>
          <p:cNvSpPr>
            <a:spLocks noGrp="1" noChangeArrowheads="1"/>
          </p:cNvSpPr>
          <p:nvPr>
            <p:ph type="title"/>
          </p:nvPr>
        </p:nvSpPr>
        <p:spPr/>
        <p:txBody>
          <a:bodyPr/>
          <a:lstStyle/>
          <a:p>
            <a:pPr>
              <a:spcAft>
                <a:spcPct val="0"/>
              </a:spcAft>
            </a:pPr>
            <a:r>
              <a:rPr lang="en-GB" altLang="en-US" sz="4400" b="1" dirty="0">
                <a:latin typeface="Arial" panose="020B0604020202020204" pitchFamily="34" charset="0"/>
                <a:cs typeface="Arial" panose="020B0604020202020204" pitchFamily="34" charset="0"/>
              </a:rPr>
              <a:t>Instruction of Experts</a:t>
            </a:r>
            <a:br>
              <a:rPr lang="en-GB" altLang="en-US" sz="4400" b="1" dirty="0">
                <a:latin typeface="Arial" panose="020B0604020202020204" pitchFamily="34" charset="0"/>
                <a:cs typeface="Arial" panose="020B0604020202020204" pitchFamily="34" charset="0"/>
              </a:rPr>
            </a:br>
            <a:endParaRPr lang="en-GB" altLang="en-US" b="1" dirty="0"/>
          </a:p>
        </p:txBody>
      </p:sp>
      <p:sp>
        <p:nvSpPr>
          <p:cNvPr id="37891" name="Content Placeholder 2">
            <a:extLst>
              <a:ext uri="{FF2B5EF4-FFF2-40B4-BE49-F238E27FC236}">
                <a16:creationId xmlns:a16="http://schemas.microsoft.com/office/drawing/2014/main" id="{05CA54E4-DE64-473B-935C-F583C73615CA}"/>
              </a:ext>
            </a:extLst>
          </p:cNvPr>
          <p:cNvSpPr>
            <a:spLocks noGrp="1" noChangeArrowheads="1"/>
          </p:cNvSpPr>
          <p:nvPr>
            <p:ph idx="1"/>
          </p:nvPr>
        </p:nvSpPr>
        <p:spPr>
          <a:xfrm>
            <a:off x="0" y="1429305"/>
            <a:ext cx="12192000" cy="4518734"/>
          </a:xfrm>
        </p:spPr>
        <p:txBody>
          <a:bodyPr>
            <a:normAutofit/>
          </a:bodyPr>
          <a:lstStyle/>
          <a:p>
            <a:pPr marL="0" indent="0">
              <a:spcAft>
                <a:spcPct val="0"/>
              </a:spcAft>
            </a:pPr>
            <a:endParaRPr lang="en-GB" altLang="en-US" sz="3100" b="1" dirty="0">
              <a:latin typeface="Arial" panose="020B0604020202020204" pitchFamily="34" charset="0"/>
              <a:cs typeface="Arial" panose="020B0604020202020204" pitchFamily="34" charset="0"/>
            </a:endParaRPr>
          </a:p>
          <a:p>
            <a:pPr marL="0" indent="0">
              <a:spcAft>
                <a:spcPct val="0"/>
              </a:spcAft>
            </a:pPr>
            <a:r>
              <a:rPr lang="en-GB" altLang="en-US" sz="3100" dirty="0">
                <a:latin typeface="Arial" panose="020B0604020202020204" pitchFamily="34" charset="0"/>
                <a:cs typeface="Arial" panose="020B0604020202020204" pitchFamily="34" charset="0"/>
              </a:rPr>
              <a:t>In all circumstances, effective use of experts is dependent upon a clear understanding of </a:t>
            </a:r>
            <a:r>
              <a:rPr lang="en-GB" altLang="en-US" sz="3100" b="1" dirty="0">
                <a:latin typeface="Arial" panose="020B0604020202020204" pitchFamily="34" charset="0"/>
                <a:cs typeface="Arial" panose="020B0604020202020204" pitchFamily="34" charset="0"/>
              </a:rPr>
              <a:t>why their assistance is required </a:t>
            </a:r>
            <a:r>
              <a:rPr lang="en-GB" altLang="en-US" sz="3100" dirty="0">
                <a:latin typeface="Arial" panose="020B0604020202020204" pitchFamily="34" charset="0"/>
                <a:cs typeface="Arial" panose="020B0604020202020204" pitchFamily="34" charset="0"/>
              </a:rPr>
              <a:t>&amp;</a:t>
            </a:r>
            <a:r>
              <a:rPr lang="en-GB" altLang="en-US" sz="3100" b="1" dirty="0">
                <a:latin typeface="Arial" panose="020B0604020202020204" pitchFamily="34" charset="0"/>
                <a:cs typeface="Arial" panose="020B0604020202020204" pitchFamily="34" charset="0"/>
              </a:rPr>
              <a:t> </a:t>
            </a:r>
            <a:r>
              <a:rPr lang="en-GB" altLang="en-US" sz="3100" dirty="0">
                <a:latin typeface="Arial" panose="020B0604020202020204" pitchFamily="34" charset="0"/>
                <a:cs typeface="Arial" panose="020B0604020202020204" pitchFamily="34" charset="0"/>
              </a:rPr>
              <a:t>provision of </a:t>
            </a:r>
            <a:r>
              <a:rPr lang="en-GB" altLang="en-US" sz="3100" b="1" dirty="0">
                <a:latin typeface="Arial" panose="020B0604020202020204" pitchFamily="34" charset="0"/>
                <a:cs typeface="Arial" panose="020B0604020202020204" pitchFamily="34" charset="0"/>
              </a:rPr>
              <a:t>clear instructions</a:t>
            </a:r>
            <a:r>
              <a:rPr lang="en-GB" altLang="en-US" sz="3100" dirty="0">
                <a:latin typeface="Arial" panose="020B0604020202020204" pitchFamily="34" charset="0"/>
                <a:cs typeface="Arial" panose="020B0604020202020204" pitchFamily="34" charset="0"/>
              </a:rPr>
              <a:t>.</a:t>
            </a:r>
          </a:p>
          <a:p>
            <a:pPr marL="0" indent="0">
              <a:spcAft>
                <a:spcPct val="0"/>
              </a:spcAft>
            </a:pPr>
            <a:endParaRPr lang="en-GB" altLang="en-US" sz="3100" dirty="0">
              <a:latin typeface="Arial" panose="020B0604020202020204" pitchFamily="34" charset="0"/>
              <a:cs typeface="Arial" panose="020B0604020202020204" pitchFamily="34" charset="0"/>
            </a:endParaRPr>
          </a:p>
          <a:p>
            <a:pPr marL="0" indent="0">
              <a:spcAft>
                <a:spcPct val="0"/>
              </a:spcAft>
            </a:pPr>
            <a:r>
              <a:rPr lang="en-GB" altLang="en-US" sz="3100" dirty="0">
                <a:latin typeface="Arial" panose="020B0604020202020204" pitchFamily="34" charset="0"/>
                <a:cs typeface="Arial" panose="020B0604020202020204" pitchFamily="34" charset="0"/>
              </a:rPr>
              <a:t>All </a:t>
            </a:r>
            <a:r>
              <a:rPr lang="en-GB" altLang="en-US" sz="3100" b="1" dirty="0">
                <a:latin typeface="Arial" panose="020B0604020202020204" pitchFamily="34" charset="0"/>
                <a:cs typeface="Arial" panose="020B0604020202020204" pitchFamily="34" charset="0"/>
              </a:rPr>
              <a:t>letters of instruction </a:t>
            </a:r>
            <a:r>
              <a:rPr lang="en-GB" altLang="en-US" sz="3100" dirty="0">
                <a:latin typeface="Arial" panose="020B0604020202020204" pitchFamily="34" charset="0"/>
                <a:cs typeface="Arial" panose="020B0604020202020204" pitchFamily="34" charset="0"/>
              </a:rPr>
              <a:t>should contain what?</a:t>
            </a:r>
          </a:p>
          <a:p>
            <a:pPr marL="342900" indent="-342900">
              <a:spcAft>
                <a:spcPct val="0"/>
              </a:spcAft>
              <a:buFont typeface="+mj-lt"/>
              <a:buAutoNum type="arabicPeriod"/>
            </a:pPr>
            <a:endParaRPr lang="en-GB" altLang="en-US" sz="3100" dirty="0">
              <a:solidFill>
                <a:srgbClr val="113388"/>
              </a:solidFill>
              <a:latin typeface="Arial" panose="020B0604020202020204" pitchFamily="34" charset="0"/>
              <a:cs typeface="Arial" panose="020B0604020202020204" pitchFamily="34" charset="0"/>
            </a:endParaRPr>
          </a:p>
          <a:p>
            <a:pPr marL="0" indent="0">
              <a:spcAft>
                <a:spcPct val="0"/>
              </a:spcAft>
            </a:pPr>
            <a:endParaRPr lang="en-GB" altLang="en-US" sz="1800" dirty="0">
              <a:solidFill>
                <a:srgbClr val="113388"/>
              </a:solidFill>
            </a:endParaRPr>
          </a:p>
        </p:txBody>
      </p:sp>
      <p:sp>
        <p:nvSpPr>
          <p:cNvPr id="37893" name="Date Placeholder 3">
            <a:extLst>
              <a:ext uri="{FF2B5EF4-FFF2-40B4-BE49-F238E27FC236}">
                <a16:creationId xmlns:a16="http://schemas.microsoft.com/office/drawing/2014/main" id="{64FED9D2-D6BA-4790-9A4A-3EE31798B649}"/>
              </a:ext>
            </a:extLst>
          </p:cNvPr>
          <p:cNvSpPr txBox="1">
            <a:spLocks noGrp="1"/>
          </p:cNvSpPr>
          <p:nvPr/>
        </p:nvSpPr>
        <p:spPr bwMode="gray">
          <a:xfrm>
            <a:off x="1984375" y="6416676"/>
            <a:ext cx="133050"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lvl1pPr defTabSz="784225">
              <a:spcAft>
                <a:spcPct val="30000"/>
              </a:spcAft>
              <a:defRPr sz="2000">
                <a:solidFill>
                  <a:schemeClr val="accent1"/>
                </a:solidFill>
                <a:latin typeface="Arial" panose="020B0604020202020204" pitchFamily="34" charset="0"/>
              </a:defRPr>
            </a:lvl1pPr>
            <a:lvl2pPr marL="742950" indent="-285750" defTabSz="784225">
              <a:spcAft>
                <a:spcPct val="30000"/>
              </a:spcAft>
              <a:buFont typeface="Wingdings" panose="05000000000000000000" pitchFamily="2" charset="2"/>
              <a:defRPr>
                <a:solidFill>
                  <a:schemeClr val="tx1"/>
                </a:solidFill>
                <a:latin typeface="Arial" panose="020B0604020202020204" pitchFamily="34" charset="0"/>
              </a:defRPr>
            </a:lvl2pPr>
            <a:lvl3pPr marL="1143000" indent="-228600" defTabSz="784225">
              <a:spcAft>
                <a:spcPct val="30000"/>
              </a:spcAft>
              <a:buClr>
                <a:schemeClr val="accent1"/>
              </a:buClr>
              <a:buFont typeface="Wingdings" panose="05000000000000000000" pitchFamily="2" charset="2"/>
              <a:buChar char="§"/>
              <a:defRPr>
                <a:solidFill>
                  <a:schemeClr val="tx1"/>
                </a:solidFill>
                <a:latin typeface="Arial" panose="020B0604020202020204" pitchFamily="34" charset="0"/>
              </a:defRPr>
            </a:lvl3pPr>
            <a:lvl4pPr marL="1600200" indent="-228600" defTabSz="784225">
              <a:spcAft>
                <a:spcPct val="30000"/>
              </a:spcAft>
              <a:buClr>
                <a:schemeClr val="tx1"/>
              </a:buClr>
              <a:buChar char="-"/>
              <a:defRPr>
                <a:solidFill>
                  <a:schemeClr val="tx1"/>
                </a:solidFill>
                <a:latin typeface="Arial" panose="020B0604020202020204" pitchFamily="34" charset="0"/>
              </a:defRPr>
            </a:lvl4pPr>
            <a:lvl5pPr marL="2057400" indent="-228600" defTabSz="784225">
              <a:spcAft>
                <a:spcPct val="30000"/>
              </a:spcAft>
              <a:buClr>
                <a:schemeClr val="tx1"/>
              </a:buClr>
              <a:buChar char="-"/>
              <a:defRPr>
                <a:solidFill>
                  <a:schemeClr val="tx1"/>
                </a:solidFill>
                <a:latin typeface="Arial" panose="020B0604020202020204" pitchFamily="34" charset="0"/>
              </a:defRPr>
            </a:lvl5pPr>
            <a:lvl6pPr marL="2514600" indent="-228600" defTabSz="784225" eaLnBrk="0" fontAlgn="base" hangingPunct="0">
              <a:spcBef>
                <a:spcPct val="0"/>
              </a:spcBef>
              <a:spcAft>
                <a:spcPct val="30000"/>
              </a:spcAft>
              <a:buClr>
                <a:schemeClr val="tx1"/>
              </a:buClr>
              <a:buChar char="-"/>
              <a:defRPr>
                <a:solidFill>
                  <a:schemeClr val="tx1"/>
                </a:solidFill>
                <a:latin typeface="Arial" panose="020B0604020202020204" pitchFamily="34" charset="0"/>
              </a:defRPr>
            </a:lvl6pPr>
            <a:lvl7pPr marL="2971800" indent="-228600" defTabSz="784225" eaLnBrk="0" fontAlgn="base" hangingPunct="0">
              <a:spcBef>
                <a:spcPct val="0"/>
              </a:spcBef>
              <a:spcAft>
                <a:spcPct val="30000"/>
              </a:spcAft>
              <a:buClr>
                <a:schemeClr val="tx1"/>
              </a:buClr>
              <a:buChar char="-"/>
              <a:defRPr>
                <a:solidFill>
                  <a:schemeClr val="tx1"/>
                </a:solidFill>
                <a:latin typeface="Arial" panose="020B0604020202020204" pitchFamily="34" charset="0"/>
              </a:defRPr>
            </a:lvl7pPr>
            <a:lvl8pPr marL="3429000" indent="-228600" defTabSz="784225" eaLnBrk="0" fontAlgn="base" hangingPunct="0">
              <a:spcBef>
                <a:spcPct val="0"/>
              </a:spcBef>
              <a:spcAft>
                <a:spcPct val="30000"/>
              </a:spcAft>
              <a:buClr>
                <a:schemeClr val="tx1"/>
              </a:buClr>
              <a:buChar char="-"/>
              <a:defRPr>
                <a:solidFill>
                  <a:schemeClr val="tx1"/>
                </a:solidFill>
                <a:latin typeface="Arial" panose="020B0604020202020204" pitchFamily="34" charset="0"/>
              </a:defRPr>
            </a:lvl8pPr>
            <a:lvl9pPr marL="3886200" indent="-228600" defTabSz="784225" eaLnBrk="0" fontAlgn="base" hangingPunct="0">
              <a:spcBef>
                <a:spcPct val="0"/>
              </a:spcBef>
              <a:spcAft>
                <a:spcPct val="30000"/>
              </a:spcAft>
              <a:buClr>
                <a:schemeClr val="tx1"/>
              </a:buClr>
              <a:buChar char="-"/>
              <a:defRPr>
                <a:solidFill>
                  <a:schemeClr val="tx1"/>
                </a:solidFill>
                <a:latin typeface="Arial" panose="020B0604020202020204" pitchFamily="34" charset="0"/>
              </a:defRPr>
            </a:lvl9pPr>
          </a:lstStyle>
          <a:p>
            <a:pPr>
              <a:spcAft>
                <a:spcPct val="0"/>
              </a:spcAft>
            </a:pPr>
            <a:endParaRPr lang="en-US" altLang="en-US" sz="800" dirty="0">
              <a:solidFill>
                <a:schemeClr val="bg2"/>
              </a:solidFill>
            </a:endParaRPr>
          </a:p>
          <a:p>
            <a:pPr>
              <a:spcAft>
                <a:spcPct val="0"/>
              </a:spcAft>
            </a:pPr>
            <a:r>
              <a:rPr lang="de-DE" altLang="en-US" sz="800" dirty="0">
                <a:solidFill>
                  <a:schemeClr val="bg2"/>
                </a:solidFill>
              </a:rPr>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a:extLst>
              <a:ext uri="{FF2B5EF4-FFF2-40B4-BE49-F238E27FC236}">
                <a16:creationId xmlns:a16="http://schemas.microsoft.com/office/drawing/2014/main" id="{7A5C4B64-F3B6-4223-9FC3-EA971A2F8459}"/>
              </a:ext>
            </a:extLst>
          </p:cNvPr>
          <p:cNvSpPr>
            <a:spLocks noGrp="1" noChangeArrowheads="1"/>
          </p:cNvSpPr>
          <p:nvPr>
            <p:ph type="body" sz="half" idx="1"/>
          </p:nvPr>
        </p:nvSpPr>
        <p:spPr>
          <a:xfrm>
            <a:off x="66675" y="339726"/>
            <a:ext cx="9840913" cy="3584574"/>
          </a:xfrm>
        </p:spPr>
        <p:txBody>
          <a:bodyPr>
            <a:normAutofit lnSpcReduction="10000"/>
          </a:bodyPr>
          <a:lstStyle/>
          <a:p>
            <a:pPr>
              <a:lnSpc>
                <a:spcPct val="80000"/>
              </a:lnSpc>
            </a:pPr>
            <a:r>
              <a:rPr lang="en-GB" altLang="en-US" sz="2600" b="1" u="sng" dirty="0">
                <a:solidFill>
                  <a:srgbClr val="FF0000"/>
                </a:solidFill>
              </a:rPr>
              <a:t>Supplementary Information:</a:t>
            </a:r>
            <a:endParaRPr lang="en-GB" altLang="en-US" sz="2600" b="1" dirty="0">
              <a:solidFill>
                <a:srgbClr val="FF0000"/>
              </a:solidFill>
            </a:endParaRPr>
          </a:p>
          <a:p>
            <a:pPr>
              <a:lnSpc>
                <a:spcPct val="80000"/>
              </a:lnSpc>
            </a:pPr>
            <a:r>
              <a:rPr lang="en-GB" altLang="en-US" sz="2600" b="1" dirty="0"/>
              <a:t>Other requested information will depend on the class of insurance and type of claim:</a:t>
            </a:r>
            <a:endParaRPr lang="en-GB" altLang="en-US" sz="2600" dirty="0"/>
          </a:p>
          <a:p>
            <a:pPr lvl="1">
              <a:lnSpc>
                <a:spcPct val="80000"/>
              </a:lnSpc>
            </a:pPr>
            <a:r>
              <a:rPr lang="en-GB" altLang="en-US" sz="2600" b="1" dirty="0"/>
              <a:t>Property claims – Google earth for loss locations or online news reports</a:t>
            </a:r>
            <a:endParaRPr lang="en-GB" altLang="en-US" sz="2600" dirty="0"/>
          </a:p>
          <a:p>
            <a:pPr lvl="1">
              <a:lnSpc>
                <a:spcPct val="80000"/>
              </a:lnSpc>
            </a:pPr>
            <a:r>
              <a:rPr lang="en-GB" altLang="en-US" sz="2600" b="1" dirty="0"/>
              <a:t>Fire – Why would a Fire Brigade report be useful? </a:t>
            </a:r>
          </a:p>
          <a:p>
            <a:pPr lvl="1">
              <a:lnSpc>
                <a:spcPct val="80000"/>
              </a:lnSpc>
            </a:pPr>
            <a:r>
              <a:rPr lang="en-GB" altLang="en-US" sz="2600" b="1" dirty="0"/>
              <a:t>Theft – Why is a Police report useful?</a:t>
            </a:r>
            <a:endParaRPr lang="en-GB" altLang="en-US" sz="2600" dirty="0"/>
          </a:p>
          <a:p>
            <a:pPr lvl="1">
              <a:lnSpc>
                <a:spcPct val="80000"/>
              </a:lnSpc>
            </a:pPr>
            <a:r>
              <a:rPr lang="en-GB" altLang="en-US" sz="2600" b="1" dirty="0"/>
              <a:t>Storm – weather reports from local meteorological office.</a:t>
            </a:r>
            <a:endParaRPr lang="en-GB" altLang="en-US" sz="2600" dirty="0"/>
          </a:p>
          <a:p>
            <a:pPr lvl="1">
              <a:lnSpc>
                <a:spcPct val="80000"/>
              </a:lnSpc>
            </a:pPr>
            <a:r>
              <a:rPr lang="en-GB" altLang="en-US" sz="2600" b="1" dirty="0"/>
              <a:t>Personal accident claims – Medical reports</a:t>
            </a:r>
            <a:endParaRPr lang="en-GB" altLang="en-US" sz="2600" dirty="0"/>
          </a:p>
          <a:p>
            <a:pPr>
              <a:lnSpc>
                <a:spcPct val="80000"/>
              </a:lnSpc>
              <a:buFontTx/>
              <a:buNone/>
            </a:pPr>
            <a:r>
              <a:rPr lang="en-GB" altLang="en-US" sz="1800" dirty="0"/>
              <a:t> </a:t>
            </a:r>
          </a:p>
        </p:txBody>
      </p:sp>
      <p:sp>
        <p:nvSpPr>
          <p:cNvPr id="2" name="Content Placeholder 1">
            <a:extLst>
              <a:ext uri="{FF2B5EF4-FFF2-40B4-BE49-F238E27FC236}">
                <a16:creationId xmlns:a16="http://schemas.microsoft.com/office/drawing/2014/main" id="{1DBC48EE-B598-29D2-21AA-6E347C560FB4}"/>
              </a:ext>
            </a:extLst>
          </p:cNvPr>
          <p:cNvSpPr>
            <a:spLocks noGrp="1"/>
          </p:cNvSpPr>
          <p:nvPr>
            <p:ph sz="quarter" idx="2"/>
          </p:nvPr>
        </p:nvSpPr>
        <p:spPr/>
        <p:txBody>
          <a:bodyPr/>
          <a:lstStyle/>
          <a:p>
            <a:endParaRPr lang="en-GB"/>
          </a:p>
        </p:txBody>
      </p:sp>
      <p:sp>
        <p:nvSpPr>
          <p:cNvPr id="3" name="Content Placeholder 2">
            <a:extLst>
              <a:ext uri="{FF2B5EF4-FFF2-40B4-BE49-F238E27FC236}">
                <a16:creationId xmlns:a16="http://schemas.microsoft.com/office/drawing/2014/main" id="{192FDD9E-DA56-A31F-E0FA-9DAC47EACBC6}"/>
              </a:ext>
            </a:extLst>
          </p:cNvPr>
          <p:cNvSpPr>
            <a:spLocks noGrp="1"/>
          </p:cNvSpPr>
          <p:nvPr>
            <p:ph sz="quarter" idx="3"/>
          </p:nvPr>
        </p:nvSpPr>
        <p:spPr/>
        <p:txBody>
          <a:bodyPr/>
          <a:lstStyle/>
          <a:p>
            <a:endParaRPr lang="en-GB"/>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4" name="Rectangle 6">
            <a:extLst>
              <a:ext uri="{FF2B5EF4-FFF2-40B4-BE49-F238E27FC236}">
                <a16:creationId xmlns:a16="http://schemas.microsoft.com/office/drawing/2014/main" id="{6E115A62-9969-4CA8-8D30-0BECE24CE0F3}"/>
              </a:ext>
            </a:extLst>
          </p:cNvPr>
          <p:cNvSpPr>
            <a:spLocks noChangeArrowheads="1"/>
          </p:cNvSpPr>
          <p:nvPr/>
        </p:nvSpPr>
        <p:spPr bwMode="auto">
          <a:xfrm>
            <a:off x="435006" y="188768"/>
            <a:ext cx="11638625" cy="44627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spAutoFit/>
          </a:bodyPr>
          <a:lstStyle/>
          <a:p>
            <a:pPr algn="ctr"/>
            <a:endParaRPr lang="en-GB" altLang="en-US" sz="2800" dirty="0">
              <a:latin typeface="Arial" panose="020B0604020202020204" pitchFamily="34" charset="0"/>
              <a:cs typeface="Arial" panose="020B0604020202020204" pitchFamily="34" charset="0"/>
            </a:endParaRPr>
          </a:p>
          <a:p>
            <a:r>
              <a:rPr lang="en-GB" altLang="en-US" sz="2800" b="1" dirty="0">
                <a:latin typeface="Arial" panose="020B0604020202020204" pitchFamily="34" charset="0"/>
                <a:cs typeface="Arial" panose="020B0604020202020204" pitchFamily="34" charset="0"/>
              </a:rPr>
              <a:t>Amount payable of claim (indemnity) may be restricted by:</a:t>
            </a:r>
          </a:p>
          <a:p>
            <a:endParaRPr lang="en-GB" altLang="en-US" sz="2800" b="1" dirty="0">
              <a:latin typeface="Arial" panose="020B0604020202020204" pitchFamily="34" charset="0"/>
              <a:cs typeface="Arial" panose="020B0604020202020204" pitchFamily="34" charset="0"/>
            </a:endParaRPr>
          </a:p>
          <a:p>
            <a:pPr marL="914400" lvl="1" indent="-457200">
              <a:buFont typeface="+mj-lt"/>
              <a:buAutoNum type="arabicPeriod"/>
            </a:pPr>
            <a:r>
              <a:rPr lang="en-GB" altLang="en-US" sz="2000" b="1" dirty="0">
                <a:latin typeface="Arial" panose="020B0604020202020204" pitchFamily="34" charset="0"/>
                <a:cs typeface="Arial" panose="020B0604020202020204" pitchFamily="34" charset="0"/>
              </a:rPr>
              <a:t>Sum Insured/Limit of Liability.</a:t>
            </a:r>
          </a:p>
          <a:p>
            <a:pPr marL="914400" lvl="1" indent="-457200">
              <a:buFont typeface="+mj-lt"/>
              <a:buAutoNum type="arabicPeriod"/>
            </a:pPr>
            <a:r>
              <a:rPr lang="en-GB" altLang="en-US" sz="2000" b="1" dirty="0">
                <a:latin typeface="Arial" panose="020B0604020202020204" pitchFamily="34" charset="0"/>
                <a:cs typeface="Arial" panose="020B0604020202020204" pitchFamily="34" charset="0"/>
              </a:rPr>
              <a:t>Excess</a:t>
            </a:r>
          </a:p>
          <a:p>
            <a:pPr marL="914400" lvl="1" indent="-457200">
              <a:buFont typeface="+mj-lt"/>
              <a:buAutoNum type="arabicPeriod"/>
            </a:pPr>
            <a:r>
              <a:rPr lang="en-GB" altLang="en-US" sz="2000" b="1" dirty="0">
                <a:latin typeface="Arial" panose="020B0604020202020204" pitchFamily="34" charset="0"/>
                <a:cs typeface="Arial" panose="020B0604020202020204" pitchFamily="34" charset="0"/>
              </a:rPr>
              <a:t>Franchise – so a loss of £100 and a franchise of £100 would mean ? What if the loss was £101?</a:t>
            </a:r>
            <a:endParaRPr lang="en-GB" altLang="en-US" sz="2000" dirty="0">
              <a:latin typeface="Arial" panose="020B0604020202020204" pitchFamily="34" charset="0"/>
              <a:cs typeface="Arial" panose="020B0604020202020204" pitchFamily="34" charset="0"/>
            </a:endParaRPr>
          </a:p>
          <a:p>
            <a:pPr marL="914400" lvl="1" indent="-457200">
              <a:buFont typeface="+mj-lt"/>
              <a:buAutoNum type="arabicPeriod"/>
            </a:pPr>
            <a:r>
              <a:rPr lang="en-GB" altLang="en-US" sz="2000" b="1" dirty="0">
                <a:latin typeface="Arial" panose="020B0604020202020204" pitchFamily="34" charset="0"/>
                <a:cs typeface="Arial" panose="020B0604020202020204" pitchFamily="34" charset="0"/>
              </a:rPr>
              <a:t>Other inner limits e.g. target stock</a:t>
            </a:r>
            <a:endParaRPr lang="en-GB" altLang="en-US" sz="2000" dirty="0">
              <a:latin typeface="Arial" panose="020B0604020202020204" pitchFamily="34" charset="0"/>
              <a:cs typeface="Arial" panose="020B0604020202020204" pitchFamily="34" charset="0"/>
            </a:endParaRPr>
          </a:p>
          <a:p>
            <a:pPr marL="914400" lvl="1" indent="-457200">
              <a:buFont typeface="+mj-lt"/>
              <a:buAutoNum type="arabicPeriod"/>
            </a:pPr>
            <a:r>
              <a:rPr lang="en-GB" altLang="en-US" sz="2000" b="1" dirty="0">
                <a:latin typeface="Arial" panose="020B0604020202020204" pitchFamily="34" charset="0"/>
                <a:cs typeface="Arial" panose="020B0604020202020204" pitchFamily="34" charset="0"/>
              </a:rPr>
              <a:t>Underinsurance &amp; average =</a:t>
            </a:r>
            <a:r>
              <a:rPr lang="en-GB" altLang="en-US" sz="2000" b="1" u="sng" dirty="0">
                <a:latin typeface="Arial" panose="020B0604020202020204" pitchFamily="34" charset="0"/>
                <a:cs typeface="Arial" panose="020B0604020202020204" pitchFamily="34" charset="0"/>
              </a:rPr>
              <a:t> Sum Insured</a:t>
            </a:r>
            <a:r>
              <a:rPr lang="en-GB" altLang="en-US" sz="2000" b="1" dirty="0">
                <a:latin typeface="Arial" panose="020B0604020202020204" pitchFamily="34" charset="0"/>
                <a:cs typeface="Arial" panose="020B0604020202020204" pitchFamily="34" charset="0"/>
              </a:rPr>
              <a:t> x loss</a:t>
            </a:r>
            <a:endParaRPr lang="en-GB" altLang="en-US" sz="2000" dirty="0">
              <a:latin typeface="Arial" panose="020B0604020202020204" pitchFamily="34" charset="0"/>
              <a:cs typeface="Arial" panose="020B0604020202020204" pitchFamily="34" charset="0"/>
            </a:endParaRPr>
          </a:p>
          <a:p>
            <a:pPr lvl="1"/>
            <a:r>
              <a:rPr lang="en-GB" altLang="en-US" sz="2000" b="1" dirty="0">
                <a:latin typeface="Arial" panose="020B0604020202020204" pitchFamily="34" charset="0"/>
                <a:cs typeface="Arial" panose="020B0604020202020204" pitchFamily="34" charset="0"/>
              </a:rPr>
              <a:t>                                                             Correct Value</a:t>
            </a:r>
          </a:p>
          <a:p>
            <a:pPr lvl="1"/>
            <a:endParaRPr lang="en-GB" altLang="en-US" sz="2000" b="1" dirty="0">
              <a:latin typeface="Arial" panose="020B0604020202020204" pitchFamily="34" charset="0"/>
              <a:cs typeface="Arial" panose="020B0604020202020204" pitchFamily="34" charset="0"/>
            </a:endParaRPr>
          </a:p>
          <a:p>
            <a:pPr lvl="1"/>
            <a:r>
              <a:rPr lang="en-GB" altLang="en-US" sz="2000" b="1" dirty="0">
                <a:latin typeface="Arial" panose="020B0604020202020204" pitchFamily="34" charset="0"/>
                <a:cs typeface="Arial" panose="020B0604020202020204" pitchFamily="34" charset="0"/>
              </a:rPr>
              <a:t>So Si £100,000 correct value £200,000, a loss of £5,000 would be paid out at ?</a:t>
            </a:r>
            <a:endParaRPr lang="en-GB" altLang="en-US" sz="2000" dirty="0">
              <a:latin typeface="Arial" panose="020B0604020202020204" pitchFamily="34" charset="0"/>
              <a:cs typeface="Arial" panose="020B0604020202020204" pitchFamily="34" charset="0"/>
            </a:endParaRPr>
          </a:p>
          <a:p>
            <a:pPr algn="ctr" eaLnBrk="0" hangingPunct="0"/>
            <a:endParaRPr lang="en-GB" altLang="en-US" sz="2000" dirty="0"/>
          </a:p>
        </p:txBody>
      </p:sp>
      <p:pic>
        <p:nvPicPr>
          <p:cNvPr id="3074" name="Picture 2" descr="Recap as Halifax bank ram raided in Farnham town centre - Surrey Live">
            <a:extLst>
              <a:ext uri="{FF2B5EF4-FFF2-40B4-BE49-F238E27FC236}">
                <a16:creationId xmlns:a16="http://schemas.microsoft.com/office/drawing/2014/main" id="{5C89C63F-6F90-4C83-96E8-A6B2C688332E}"/>
              </a:ext>
            </a:extLst>
          </p:cNvPr>
          <p:cNvPicPr>
            <a:picLocks noGrp="1" noChangeAspect="1" noChangeArrowheads="1"/>
          </p:cNvPicPr>
          <p:nvPr>
            <p:ph/>
          </p:nvPr>
        </p:nvPicPr>
        <p:blipFill>
          <a:blip r:embed="rId2">
            <a:extLst>
              <a:ext uri="{28A0092B-C50C-407E-A947-70E740481C1C}">
                <a14:useLocalDpi xmlns:a14="http://schemas.microsoft.com/office/drawing/2010/main" val="0"/>
              </a:ext>
            </a:extLst>
          </a:blip>
          <a:srcRect/>
          <a:stretch>
            <a:fillRect/>
          </a:stretch>
        </p:blipFill>
        <p:spPr bwMode="auto">
          <a:xfrm>
            <a:off x="8329612" y="4733925"/>
            <a:ext cx="2466975" cy="18478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3">
            <a:extLst>
              <a:ext uri="{FF2B5EF4-FFF2-40B4-BE49-F238E27FC236}">
                <a16:creationId xmlns:a16="http://schemas.microsoft.com/office/drawing/2014/main" id="{4F630A0B-F8B5-4030-BA72-50FD7DC4B7A6}"/>
              </a:ext>
            </a:extLst>
          </p:cNvPr>
          <p:cNvSpPr>
            <a:spLocks noGrp="1" noChangeArrowheads="1"/>
          </p:cNvSpPr>
          <p:nvPr>
            <p:ph type="body" sz="half" idx="1"/>
          </p:nvPr>
        </p:nvSpPr>
        <p:spPr>
          <a:xfrm>
            <a:off x="923925" y="836614"/>
            <a:ext cx="10344150" cy="3024187"/>
          </a:xfrm>
        </p:spPr>
        <p:txBody>
          <a:bodyPr/>
          <a:lstStyle/>
          <a:p>
            <a:pPr>
              <a:buFontTx/>
              <a:buNone/>
            </a:pPr>
            <a:r>
              <a:rPr lang="en-GB" altLang="en-US" sz="2400" dirty="0">
                <a:solidFill>
                  <a:srgbClr val="FF0000"/>
                </a:solidFill>
              </a:rPr>
              <a:t>BUILDINGS</a:t>
            </a:r>
            <a:endParaRPr lang="en-GB" altLang="en-US" sz="2400" u="sng" dirty="0">
              <a:solidFill>
                <a:srgbClr val="FF0000"/>
              </a:solidFill>
            </a:endParaRPr>
          </a:p>
          <a:p>
            <a:pPr>
              <a:buFontTx/>
              <a:buNone/>
            </a:pPr>
            <a:r>
              <a:rPr lang="en-GB" altLang="en-US" sz="1800" b="1" u="sng" dirty="0">
                <a:solidFill>
                  <a:srgbClr val="FF0000"/>
                </a:solidFill>
              </a:rPr>
              <a:t>Buildings Basis of Settlement – Reinstatement:</a:t>
            </a:r>
            <a:endParaRPr lang="en-GB" altLang="en-US" sz="1800" b="1" dirty="0">
              <a:solidFill>
                <a:srgbClr val="FF0000"/>
              </a:solidFill>
            </a:endParaRPr>
          </a:p>
          <a:p>
            <a:r>
              <a:rPr lang="en-GB" altLang="en-US" sz="1800" dirty="0"/>
              <a:t>Pays for the cost of rebuilding or replacing property at time of rebuilding or replacement – with no deduction for betterment or wear and tear.</a:t>
            </a:r>
          </a:p>
          <a:p>
            <a:r>
              <a:rPr lang="en-GB" altLang="en-US" sz="1800" dirty="0"/>
              <a:t>Sum Insured must take into account effect of inflation through the period of insurance and through the likely rebuilding period.</a:t>
            </a:r>
          </a:p>
          <a:p>
            <a:r>
              <a:rPr lang="en-GB" altLang="en-US" sz="1800" dirty="0"/>
              <a:t>Allows insured to receive settlement which is more than a full indemnity.</a:t>
            </a:r>
          </a:p>
        </p:txBody>
      </p:sp>
      <p:pic>
        <p:nvPicPr>
          <p:cNvPr id="35844" name="Picture 4" descr="http://www.salvoweb.com/images/userimgs/25339/28470_1.jpg">
            <a:extLst>
              <a:ext uri="{FF2B5EF4-FFF2-40B4-BE49-F238E27FC236}">
                <a16:creationId xmlns:a16="http://schemas.microsoft.com/office/drawing/2014/main" id="{8B417C0A-8695-4397-A867-54399CF1C98B}"/>
              </a:ext>
            </a:extLst>
          </p:cNvPr>
          <p:cNvPicPr>
            <a:picLocks noGrp="1" noChangeAspect="1" noChangeArrowheads="1"/>
          </p:cNvPicPr>
          <p:nvPr>
            <p:ph sz="quarter" idx="2"/>
          </p:nvPr>
        </p:nvPicPr>
        <p:blipFill>
          <a:blip r:embed="rId2" r:link="rId3" cstate="print">
            <a:extLst>
              <a:ext uri="{28A0092B-C50C-407E-A947-70E740481C1C}">
                <a14:useLocalDpi xmlns:a14="http://schemas.microsoft.com/office/drawing/2010/main" val="0"/>
              </a:ext>
            </a:extLst>
          </a:blip>
          <a:srcRect/>
          <a:stretch>
            <a:fillRect/>
          </a:stretch>
        </p:blipFill>
        <p:spPr>
          <a:xfrm>
            <a:off x="2782888" y="4292600"/>
            <a:ext cx="2449512" cy="18351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35847" name="Picture 7" descr="http://www.thenutgraph.com/user_uploads/images/2009/08/21/tap%2002%20by%20zeafonso%20sxc.jpg">
            <a:extLst>
              <a:ext uri="{FF2B5EF4-FFF2-40B4-BE49-F238E27FC236}">
                <a16:creationId xmlns:a16="http://schemas.microsoft.com/office/drawing/2014/main" id="{6F99CB34-53EC-4327-8E22-9CF55248E350}"/>
              </a:ext>
            </a:extLst>
          </p:cNvPr>
          <p:cNvPicPr>
            <a:picLocks noGrp="1" noChangeAspect="1" noChangeArrowheads="1"/>
          </p:cNvPicPr>
          <p:nvPr>
            <p:ph sz="quarter" idx="3"/>
          </p:nvPr>
        </p:nvPicPr>
        <p:blipFill>
          <a:blip r:embed="rId4" r:link="rId5">
            <a:extLst>
              <a:ext uri="{28A0092B-C50C-407E-A947-70E740481C1C}">
                <a14:useLocalDpi xmlns:a14="http://schemas.microsoft.com/office/drawing/2010/main" val="0"/>
              </a:ext>
            </a:extLst>
          </a:blip>
          <a:srcRect/>
          <a:stretch>
            <a:fillRect/>
          </a:stretch>
        </p:blipFill>
        <p:spPr>
          <a:xfrm>
            <a:off x="7751764" y="4221163"/>
            <a:ext cx="1508125" cy="11366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40" name="Rectangle 7">
            <a:extLst>
              <a:ext uri="{FF2B5EF4-FFF2-40B4-BE49-F238E27FC236}">
                <a16:creationId xmlns:a16="http://schemas.microsoft.com/office/drawing/2014/main" id="{2FEAF024-6459-420A-B73F-CF89CABA5496}"/>
              </a:ext>
            </a:extLst>
          </p:cNvPr>
          <p:cNvSpPr>
            <a:spLocks noChangeArrowheads="1"/>
          </p:cNvSpPr>
          <p:nvPr/>
        </p:nvSpPr>
        <p:spPr bwMode="gray">
          <a:xfrm>
            <a:off x="648070" y="614363"/>
            <a:ext cx="11256885" cy="368300"/>
          </a:xfrm>
          <a:prstGeom prst="rect">
            <a:avLst/>
          </a:prstGeom>
          <a:noFill/>
          <a:ln>
            <a:noFill/>
          </a:ln>
          <a:effectLst/>
          <a:extLst>
            <a:ext uri="{909E8E84-426E-40DD-AFC4-6F175D3DCCD1}">
              <a14:hiddenFill xmlns:a14="http://schemas.microsoft.com/office/drawing/2010/main">
                <a:solidFill>
                  <a:srgbClr val="DDDDDD"/>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a:spcAft>
                <a:spcPct val="30000"/>
              </a:spcAft>
              <a:defRPr sz="2000">
                <a:solidFill>
                  <a:schemeClr val="accent1"/>
                </a:solidFill>
                <a:latin typeface="Arial" panose="020B0604020202020204" pitchFamily="34" charset="0"/>
              </a:defRPr>
            </a:lvl1pPr>
            <a:lvl2pPr marL="742950" indent="-285750">
              <a:spcAft>
                <a:spcPct val="30000"/>
              </a:spcAft>
              <a:buFont typeface="Wingdings" panose="05000000000000000000" pitchFamily="2" charset="2"/>
              <a:defRPr>
                <a:solidFill>
                  <a:schemeClr val="tx1"/>
                </a:solidFill>
                <a:latin typeface="Arial" panose="020B0604020202020204" pitchFamily="34" charset="0"/>
              </a:defRPr>
            </a:lvl2pPr>
            <a:lvl3pPr marL="192088" indent="-188913">
              <a:spcAft>
                <a:spcPct val="30000"/>
              </a:spcAft>
              <a:buClr>
                <a:schemeClr val="accent1"/>
              </a:buClr>
              <a:buFont typeface="Wingdings" panose="05000000000000000000" pitchFamily="2" charset="2"/>
              <a:buChar char="§"/>
              <a:defRPr>
                <a:solidFill>
                  <a:schemeClr val="tx1"/>
                </a:solidFill>
                <a:latin typeface="Arial" panose="020B0604020202020204" pitchFamily="34" charset="0"/>
              </a:defRPr>
            </a:lvl3pPr>
            <a:lvl4pPr marL="384175" indent="-190500">
              <a:spcAft>
                <a:spcPct val="30000"/>
              </a:spcAft>
              <a:buClr>
                <a:schemeClr val="tx1"/>
              </a:buClr>
              <a:buChar char="-"/>
              <a:defRPr>
                <a:solidFill>
                  <a:schemeClr val="tx1"/>
                </a:solidFill>
                <a:latin typeface="Arial" panose="020B0604020202020204" pitchFamily="34" charset="0"/>
              </a:defRPr>
            </a:lvl4pPr>
            <a:lvl5pPr marL="574675" indent="-177800">
              <a:spcAft>
                <a:spcPct val="30000"/>
              </a:spcAft>
              <a:buClr>
                <a:schemeClr val="tx1"/>
              </a:buClr>
              <a:buChar char="-"/>
              <a:defRPr>
                <a:solidFill>
                  <a:schemeClr val="tx1"/>
                </a:solidFill>
                <a:latin typeface="Arial" panose="020B0604020202020204" pitchFamily="34" charset="0"/>
              </a:defRPr>
            </a:lvl5pPr>
            <a:lvl6pPr marL="1031875" indent="-177800" eaLnBrk="0" fontAlgn="base" hangingPunct="0">
              <a:spcBef>
                <a:spcPct val="0"/>
              </a:spcBef>
              <a:spcAft>
                <a:spcPct val="30000"/>
              </a:spcAft>
              <a:buClr>
                <a:schemeClr val="tx1"/>
              </a:buClr>
              <a:buChar char="-"/>
              <a:defRPr>
                <a:solidFill>
                  <a:schemeClr val="tx1"/>
                </a:solidFill>
                <a:latin typeface="Arial" panose="020B0604020202020204" pitchFamily="34" charset="0"/>
              </a:defRPr>
            </a:lvl6pPr>
            <a:lvl7pPr marL="1489075" indent="-177800" eaLnBrk="0" fontAlgn="base" hangingPunct="0">
              <a:spcBef>
                <a:spcPct val="0"/>
              </a:spcBef>
              <a:spcAft>
                <a:spcPct val="30000"/>
              </a:spcAft>
              <a:buClr>
                <a:schemeClr val="tx1"/>
              </a:buClr>
              <a:buChar char="-"/>
              <a:defRPr>
                <a:solidFill>
                  <a:schemeClr val="tx1"/>
                </a:solidFill>
                <a:latin typeface="Arial" panose="020B0604020202020204" pitchFamily="34" charset="0"/>
              </a:defRPr>
            </a:lvl7pPr>
            <a:lvl8pPr marL="1946275" indent="-177800" eaLnBrk="0" fontAlgn="base" hangingPunct="0">
              <a:spcBef>
                <a:spcPct val="0"/>
              </a:spcBef>
              <a:spcAft>
                <a:spcPct val="30000"/>
              </a:spcAft>
              <a:buClr>
                <a:schemeClr val="tx1"/>
              </a:buClr>
              <a:buChar char="-"/>
              <a:defRPr>
                <a:solidFill>
                  <a:schemeClr val="tx1"/>
                </a:solidFill>
                <a:latin typeface="Arial" panose="020B0604020202020204" pitchFamily="34" charset="0"/>
              </a:defRPr>
            </a:lvl8pPr>
            <a:lvl9pPr marL="2403475" indent="-177800" eaLnBrk="0" fontAlgn="base" hangingPunct="0">
              <a:spcBef>
                <a:spcPct val="0"/>
              </a:spcBef>
              <a:spcAft>
                <a:spcPct val="30000"/>
              </a:spcAft>
              <a:buClr>
                <a:schemeClr val="tx1"/>
              </a:buClr>
              <a:buChar char="-"/>
              <a:defRPr>
                <a:solidFill>
                  <a:schemeClr val="tx1"/>
                </a:solidFill>
                <a:latin typeface="Arial" panose="020B0604020202020204" pitchFamily="34" charset="0"/>
              </a:defRPr>
            </a:lvl9pPr>
          </a:lstStyle>
          <a:p>
            <a:r>
              <a:rPr lang="en-GB" altLang="en-US" sz="2200" dirty="0"/>
              <a:t>Indemnity – what happens when the rebuild cost is more than the market value?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6577DF9-C9FF-4233-96E7-FDA925F28EB7}"/>
              </a:ext>
            </a:extLst>
          </p:cNvPr>
          <p:cNvSpPr>
            <a:spLocks noGrp="1"/>
          </p:cNvSpPr>
          <p:nvPr>
            <p:ph type="title"/>
          </p:nvPr>
        </p:nvSpPr>
        <p:spPr>
          <a:xfrm>
            <a:off x="4965430" y="629268"/>
            <a:ext cx="6586491" cy="1286160"/>
          </a:xfrm>
        </p:spPr>
        <p:txBody>
          <a:bodyPr anchor="b">
            <a:normAutofit/>
          </a:bodyPr>
          <a:lstStyle/>
          <a:p>
            <a:r>
              <a:rPr lang="en-GB" sz="4100"/>
              <a:t>Methods of providing Indemnity</a:t>
            </a:r>
          </a:p>
        </p:txBody>
      </p:sp>
      <p:pic>
        <p:nvPicPr>
          <p:cNvPr id="5" name="Picture 5" descr="File:Edvard Munch - The Scream - Google Art Project.jpg">
            <a:hlinkClick r:id="rId2"/>
            <a:extLst>
              <a:ext uri="{FF2B5EF4-FFF2-40B4-BE49-F238E27FC236}">
                <a16:creationId xmlns:a16="http://schemas.microsoft.com/office/drawing/2014/main" id="{F990F726-5EF9-4EC1-8454-6CCF3F8AC1D9}"/>
              </a:ext>
            </a:extLst>
          </p:cNvPr>
          <p:cNvPicPr>
            <a:picLocks noChangeAspect="1" noChangeArrowheads="1"/>
          </p:cNvPicPr>
          <p:nvPr/>
        </p:nvPicPr>
        <p:blipFill rotWithShape="1">
          <a:blip r:embed="rId3" r:link="rId4">
            <a:extLst>
              <a:ext uri="{28A0092B-C50C-407E-A947-70E740481C1C}">
                <a14:useLocalDpi xmlns:a14="http://schemas.microsoft.com/office/drawing/2010/main" val="0"/>
              </a:ext>
            </a:extLst>
          </a:blip>
          <a:srcRect l="1637" r="13339"/>
          <a:stretch>
            <a:fillRect/>
          </a:stretch>
        </p:blipFill>
        <p:spPr>
          <a:xfrm>
            <a:off x="20" y="10"/>
            <a:ext cx="4635571" cy="6857990"/>
          </a:xfrm>
          <a:prstGeom prst="rect">
            <a:avLst/>
          </a:prstGeom>
          <a:noFill/>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cxnSp>
        <p:nvCxnSpPr>
          <p:cNvPr id="10" name="Straight Connector 9">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BD9555"/>
            </a:solidFill>
          </a:ln>
        </p:spPr>
        <p:style>
          <a:lnRef idx="1">
            <a:schemeClr val="accent1"/>
          </a:lnRef>
          <a:fillRef idx="0">
            <a:schemeClr val="accent1"/>
          </a:fillRef>
          <a:effectRef idx="0">
            <a:schemeClr val="accent1"/>
          </a:effectRef>
          <a:fontRef idx="minor">
            <a:schemeClr val="tx1"/>
          </a:fontRef>
        </p:style>
      </p:cxnSp>
      <p:sp>
        <p:nvSpPr>
          <p:cNvPr id="4" name="Content Placeholder 3">
            <a:extLst>
              <a:ext uri="{FF2B5EF4-FFF2-40B4-BE49-F238E27FC236}">
                <a16:creationId xmlns:a16="http://schemas.microsoft.com/office/drawing/2014/main" id="{48F9825E-69FD-4281-A028-A486DA733CAF}"/>
              </a:ext>
            </a:extLst>
          </p:cNvPr>
          <p:cNvSpPr>
            <a:spLocks noGrp="1"/>
          </p:cNvSpPr>
          <p:nvPr>
            <p:ph idx="1"/>
          </p:nvPr>
        </p:nvSpPr>
        <p:spPr>
          <a:xfrm>
            <a:off x="4965431" y="2438400"/>
            <a:ext cx="6586489" cy="3785419"/>
          </a:xfrm>
        </p:spPr>
        <p:txBody>
          <a:bodyPr>
            <a:normAutofit fontScale="92500" lnSpcReduction="10000"/>
          </a:bodyPr>
          <a:lstStyle/>
          <a:p>
            <a:r>
              <a:rPr lang="en-GB" sz="2000" dirty="0"/>
              <a:t>An Insurer can settle a claim by:</a:t>
            </a:r>
          </a:p>
          <a:p>
            <a:r>
              <a:rPr lang="en-GB" sz="2000" dirty="0"/>
              <a:t>Cash</a:t>
            </a:r>
          </a:p>
          <a:p>
            <a:r>
              <a:rPr lang="en-GB" sz="2000" dirty="0"/>
              <a:t>Repair</a:t>
            </a:r>
          </a:p>
          <a:p>
            <a:r>
              <a:rPr lang="en-GB" sz="2000" dirty="0"/>
              <a:t>Replace</a:t>
            </a:r>
          </a:p>
          <a:p>
            <a:r>
              <a:rPr lang="en-GB" sz="2000" dirty="0"/>
              <a:t>Reinstate (as a form of claims settlement)</a:t>
            </a:r>
          </a:p>
          <a:p>
            <a:endParaRPr lang="en-GB" sz="2000" dirty="0"/>
          </a:p>
          <a:p>
            <a:r>
              <a:rPr lang="en-GB" sz="2000" dirty="0"/>
              <a:t>Does the insured have a legal right to request a cash settlement?</a:t>
            </a:r>
          </a:p>
          <a:p>
            <a:endParaRPr lang="en-GB" sz="2000" dirty="0"/>
          </a:p>
          <a:p>
            <a:r>
              <a:rPr lang="en-GB" sz="2000" dirty="0"/>
              <a:t>What is an Agreed Value policy – How does settlement work here?</a:t>
            </a:r>
          </a:p>
          <a:p>
            <a:endParaRPr lang="en-GB" sz="2000" dirty="0"/>
          </a:p>
          <a:p>
            <a:endParaRPr lang="en-GB" sz="2000" dirty="0"/>
          </a:p>
        </p:txBody>
      </p:sp>
    </p:spTree>
    <p:extLst>
      <p:ext uri="{BB962C8B-B14F-4D97-AF65-F5344CB8AC3E}">
        <p14:creationId xmlns:p14="http://schemas.microsoft.com/office/powerpoint/2010/main" val="39707275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a:extLst>
              <a:ext uri="{FF2B5EF4-FFF2-40B4-BE49-F238E27FC236}">
                <a16:creationId xmlns:a16="http://schemas.microsoft.com/office/drawing/2014/main" id="{BD4BD723-8DF7-47F3-B4A5-44A15F4C5F79}"/>
              </a:ext>
            </a:extLst>
          </p:cNvPr>
          <p:cNvSpPr>
            <a:spLocks noGrp="1" noChangeArrowheads="1"/>
          </p:cNvSpPr>
          <p:nvPr>
            <p:ph type="body" idx="1"/>
          </p:nvPr>
        </p:nvSpPr>
        <p:spPr>
          <a:xfrm>
            <a:off x="1981200" y="981075"/>
            <a:ext cx="8229600" cy="5145088"/>
          </a:xfrm>
        </p:spPr>
        <p:txBody>
          <a:bodyPr>
            <a:normAutofit/>
          </a:bodyPr>
          <a:lstStyle/>
          <a:p>
            <a:pPr>
              <a:lnSpc>
                <a:spcPct val="80000"/>
              </a:lnSpc>
              <a:buFontTx/>
              <a:buNone/>
            </a:pPr>
            <a:r>
              <a:rPr lang="en-GB" altLang="en-US" sz="2400" b="1" u="sng" dirty="0">
                <a:solidFill>
                  <a:srgbClr val="FF0000"/>
                </a:solidFill>
              </a:rPr>
              <a:t>Declinature:</a:t>
            </a:r>
          </a:p>
          <a:p>
            <a:pPr>
              <a:lnSpc>
                <a:spcPct val="80000"/>
              </a:lnSpc>
              <a:buFontTx/>
              <a:buNone/>
            </a:pPr>
            <a:endParaRPr lang="en-GB" altLang="en-US" sz="2400" dirty="0">
              <a:solidFill>
                <a:srgbClr val="FF0000"/>
              </a:solidFill>
            </a:endParaRPr>
          </a:p>
          <a:p>
            <a:pPr>
              <a:lnSpc>
                <a:spcPct val="80000"/>
              </a:lnSpc>
              <a:buFontTx/>
              <a:buNone/>
            </a:pPr>
            <a:r>
              <a:rPr lang="en-GB" altLang="en-US" sz="2400" b="1" dirty="0">
                <a:solidFill>
                  <a:srgbClr val="FF0000"/>
                </a:solidFill>
              </a:rPr>
              <a:t>Could arise due to:</a:t>
            </a:r>
          </a:p>
          <a:p>
            <a:pPr>
              <a:lnSpc>
                <a:spcPct val="80000"/>
              </a:lnSpc>
              <a:buFontTx/>
              <a:buNone/>
            </a:pPr>
            <a:endParaRPr lang="en-GB" altLang="en-US" sz="2400" dirty="0">
              <a:solidFill>
                <a:srgbClr val="FF0000"/>
              </a:solidFill>
            </a:endParaRPr>
          </a:p>
          <a:p>
            <a:pPr>
              <a:lnSpc>
                <a:spcPct val="80000"/>
              </a:lnSpc>
            </a:pPr>
            <a:r>
              <a:rPr lang="en-GB" altLang="en-US" sz="2400" b="1" dirty="0"/>
              <a:t>Peril not covered by policy.</a:t>
            </a:r>
          </a:p>
          <a:p>
            <a:pPr>
              <a:lnSpc>
                <a:spcPct val="80000"/>
              </a:lnSpc>
            </a:pPr>
            <a:r>
              <a:rPr lang="en-GB" altLang="en-US" sz="2400" b="1" dirty="0"/>
              <a:t>Failure to comply with a condition or warranty</a:t>
            </a:r>
          </a:p>
          <a:p>
            <a:pPr>
              <a:lnSpc>
                <a:spcPct val="80000"/>
              </a:lnSpc>
            </a:pPr>
            <a:r>
              <a:rPr lang="en-GB" altLang="en-US" sz="2400" b="1" dirty="0"/>
              <a:t>Evidence of breach of misrepresentation or fraud.</a:t>
            </a:r>
          </a:p>
          <a:p>
            <a:pPr>
              <a:lnSpc>
                <a:spcPct val="80000"/>
              </a:lnSpc>
            </a:pPr>
            <a:endParaRPr lang="en-GB" altLang="en-US" sz="2400" b="1" dirty="0"/>
          </a:p>
          <a:p>
            <a:pPr lvl="1">
              <a:lnSpc>
                <a:spcPct val="80000"/>
              </a:lnSpc>
            </a:pPr>
            <a:r>
              <a:rPr lang="en-GB" altLang="en-US" b="1" dirty="0"/>
              <a:t>Insurer must reserve rights as soon as possible.</a:t>
            </a:r>
          </a:p>
          <a:p>
            <a:pPr lvl="1">
              <a:lnSpc>
                <a:spcPct val="80000"/>
              </a:lnSpc>
            </a:pPr>
            <a:r>
              <a:rPr lang="en-GB" altLang="en-US" b="1" dirty="0"/>
              <a:t>Must abide by FCA rules – claim must be handled promptly and fairly and not rejected unreasonably.</a:t>
            </a:r>
          </a:p>
          <a:p>
            <a:pPr lvl="1">
              <a:lnSpc>
                <a:spcPct val="80000"/>
              </a:lnSpc>
              <a:buFontTx/>
              <a:buNone/>
            </a:pPr>
            <a:endParaRPr lang="en-GB" altLang="en-US" sz="2000" b="1" dirty="0"/>
          </a:p>
          <a:p>
            <a:pPr lvl="1">
              <a:lnSpc>
                <a:spcPct val="80000"/>
              </a:lnSpc>
              <a:buFontTx/>
              <a:buNone/>
            </a:pPr>
            <a:endParaRPr lang="en-GB" altLang="en-US" sz="20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3">
            <a:extLst>
              <a:ext uri="{FF2B5EF4-FFF2-40B4-BE49-F238E27FC236}">
                <a16:creationId xmlns:a16="http://schemas.microsoft.com/office/drawing/2014/main" id="{1F887B7A-FDE7-42B7-832D-73F5A59D7841}"/>
              </a:ext>
            </a:extLst>
          </p:cNvPr>
          <p:cNvSpPr>
            <a:spLocks noGrp="1" noChangeArrowheads="1"/>
          </p:cNvSpPr>
          <p:nvPr>
            <p:ph type="title"/>
          </p:nvPr>
        </p:nvSpPr>
        <p:spPr>
          <a:xfrm>
            <a:off x="2963864" y="1052513"/>
            <a:ext cx="6561137" cy="254000"/>
          </a:xfrm>
        </p:spPr>
        <p:txBody>
          <a:bodyPr>
            <a:normAutofit fontScale="90000"/>
          </a:bodyPr>
          <a:lstStyle/>
          <a:p>
            <a:r>
              <a:rPr lang="en-GB" altLang="en-US" sz="1800" b="1">
                <a:solidFill>
                  <a:srgbClr val="FF0000"/>
                </a:solidFill>
              </a:rPr>
              <a:t>Alan Chandler, Chartered Insurer e mail alanchandler@uwclub.net</a:t>
            </a:r>
          </a:p>
        </p:txBody>
      </p:sp>
      <p:sp>
        <p:nvSpPr>
          <p:cNvPr id="20483" name="Content Placeholder 4">
            <a:extLst>
              <a:ext uri="{FF2B5EF4-FFF2-40B4-BE49-F238E27FC236}">
                <a16:creationId xmlns:a16="http://schemas.microsoft.com/office/drawing/2014/main" id="{E4CB1CBC-9459-4531-A421-E5E35A99D252}"/>
              </a:ext>
            </a:extLst>
          </p:cNvPr>
          <p:cNvSpPr>
            <a:spLocks noGrp="1" noChangeArrowheads="1"/>
          </p:cNvSpPr>
          <p:nvPr>
            <p:ph idx="1"/>
          </p:nvPr>
        </p:nvSpPr>
        <p:spPr>
          <a:xfrm>
            <a:off x="2203450" y="1731964"/>
            <a:ext cx="7321550" cy="4332287"/>
          </a:xfrm>
        </p:spPr>
        <p:txBody>
          <a:bodyPr/>
          <a:lstStyle/>
          <a:p>
            <a:r>
              <a:rPr lang="en-GB" altLang="en-US" sz="1500" b="1">
                <a:cs typeface="Arial" panose="020B0604020202020204" pitchFamily="34" charset="0"/>
              </a:rPr>
              <a:t>I have trained more than 2,000 individuals to become ACII qualified</a:t>
            </a:r>
          </a:p>
          <a:p>
            <a:r>
              <a:rPr lang="en-GB" altLang="en-US" sz="1500">
                <a:cs typeface="Arial" panose="020B0604020202020204" pitchFamily="34" charset="0"/>
              </a:rPr>
              <a:t>I have trained over 50% of the individuals in the last 8 years that have gone onto achieve the highest ACII pass in the whole of the UK. </a:t>
            </a:r>
          </a:p>
          <a:p>
            <a:r>
              <a:rPr lang="en-GB" altLang="en-US" sz="1500">
                <a:cs typeface="Arial" panose="020B0604020202020204" pitchFamily="34" charset="0"/>
              </a:rPr>
              <a:t>I train to a pass rate of more than 96% in all CII qualification levels. Certificate , Diploma and Advanced Diploma.</a:t>
            </a:r>
          </a:p>
          <a:p>
            <a:r>
              <a:rPr lang="en-GB" altLang="en-US" sz="1500">
                <a:cs typeface="Arial" panose="020B0604020202020204" pitchFamily="34" charset="0"/>
              </a:rPr>
              <a:t>I have delivered the Allianz scholarship and academy programmes in both the UK and Ireland and the Ask Alan facility for Zurich.</a:t>
            </a:r>
          </a:p>
          <a:p>
            <a:r>
              <a:rPr lang="en-GB" altLang="en-US" sz="1500">
                <a:cs typeface="Arial" panose="020B0604020202020204" pitchFamily="34" charset="0"/>
              </a:rPr>
              <a:t>I have delivered training throughout Europe for many major brokers and insurers.</a:t>
            </a:r>
          </a:p>
          <a:p>
            <a:r>
              <a:rPr lang="en-GB" altLang="en-US" sz="1500">
                <a:cs typeface="Arial" panose="020B0604020202020204" pitchFamily="34" charset="0"/>
              </a:rPr>
              <a:t>I have trained students who have won national prizes in almost all ACII subjects including Insurance Law (MO5), Liability (M96), Commercial Property and BI (M93), Personal Lines Insurance (P86), Business and Finance (M92), Underwriting Practice (M80), Advanced Underwriting (960), Claims Practice (M85), Advanced Claims (820), Marketing (945), Advanced Broking (930) and Advanced Risk Management (992).</a:t>
            </a:r>
          </a:p>
          <a:p>
            <a:endParaRPr lang="en-GB" altLang="en-US"/>
          </a:p>
          <a:p>
            <a:endParaRPr lang="en-GB" altLang="en-US"/>
          </a:p>
          <a:p>
            <a:endParaRPr lang="en-GB" alt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FC35E-69B1-4D41-AF58-4D24F7B9358A}"/>
              </a:ext>
            </a:extLst>
          </p:cNvPr>
          <p:cNvSpPr>
            <a:spLocks noGrp="1"/>
          </p:cNvSpPr>
          <p:nvPr>
            <p:ph type="title"/>
          </p:nvPr>
        </p:nvSpPr>
        <p:spPr/>
        <p:txBody>
          <a:bodyPr/>
          <a:lstStyle/>
          <a:p>
            <a:r>
              <a:rPr lang="en-GB" dirty="0"/>
              <a:t>FCA League tables</a:t>
            </a:r>
          </a:p>
        </p:txBody>
      </p:sp>
      <p:sp>
        <p:nvSpPr>
          <p:cNvPr id="3" name="Content Placeholder 2">
            <a:extLst>
              <a:ext uri="{FF2B5EF4-FFF2-40B4-BE49-F238E27FC236}">
                <a16:creationId xmlns:a16="http://schemas.microsoft.com/office/drawing/2014/main" id="{A6864B6C-68BA-41C9-ADF7-3B23BE2028A8}"/>
              </a:ext>
            </a:extLst>
          </p:cNvPr>
          <p:cNvSpPr>
            <a:spLocks noGrp="1"/>
          </p:cNvSpPr>
          <p:nvPr>
            <p:ph idx="1"/>
          </p:nvPr>
        </p:nvSpPr>
        <p:spPr/>
        <p:txBody>
          <a:bodyPr/>
          <a:lstStyle/>
          <a:p>
            <a:r>
              <a:rPr lang="en-GB" dirty="0"/>
              <a:t>Want to find out a little more about Personal Lines insurers who pay or don’t! then go onto the FCA league tables.</a:t>
            </a:r>
          </a:p>
          <a:p>
            <a:r>
              <a:rPr lang="en-GB" dirty="0"/>
              <a:t>These exist for Home claims, Personal Accident, Home emergency and Key cover. </a:t>
            </a:r>
          </a:p>
          <a:p>
            <a:r>
              <a:rPr lang="en-GB" dirty="0"/>
              <a:t>They explore by insurer </a:t>
            </a:r>
            <a:r>
              <a:rPr lang="en-GB" sz="2800" dirty="0"/>
              <a:t>Claims Frequency , Claims acceptance rate and average claim pay out  - let’s understand what each means.</a:t>
            </a:r>
          </a:p>
          <a:p>
            <a:r>
              <a:rPr lang="en-GB" dirty="0"/>
              <a:t>Not yet hit Commercial but you can see where the regulator is going here.</a:t>
            </a:r>
          </a:p>
        </p:txBody>
      </p:sp>
    </p:spTree>
    <p:extLst>
      <p:ext uri="{BB962C8B-B14F-4D97-AF65-F5344CB8AC3E}">
        <p14:creationId xmlns:p14="http://schemas.microsoft.com/office/powerpoint/2010/main" val="337722682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2E48B3-B57E-43FD-AB44-6DA38632CE13}"/>
              </a:ext>
            </a:extLst>
          </p:cNvPr>
          <p:cNvSpPr>
            <a:spLocks noGrp="1"/>
          </p:cNvSpPr>
          <p:nvPr>
            <p:ph type="title"/>
          </p:nvPr>
        </p:nvSpPr>
        <p:spPr/>
        <p:txBody>
          <a:bodyPr/>
          <a:lstStyle/>
          <a:p>
            <a:r>
              <a:rPr lang="en-GB" dirty="0"/>
              <a:t>Financial Ombudsman Service (FOS)</a:t>
            </a:r>
          </a:p>
        </p:txBody>
      </p:sp>
      <p:sp>
        <p:nvSpPr>
          <p:cNvPr id="3" name="Content Placeholder 2">
            <a:extLst>
              <a:ext uri="{FF2B5EF4-FFF2-40B4-BE49-F238E27FC236}">
                <a16:creationId xmlns:a16="http://schemas.microsoft.com/office/drawing/2014/main" id="{707C71DB-0E0F-42C5-A4B0-1D500C66AD7A}"/>
              </a:ext>
            </a:extLst>
          </p:cNvPr>
          <p:cNvSpPr>
            <a:spLocks noGrp="1"/>
          </p:cNvSpPr>
          <p:nvPr>
            <p:ph idx="1"/>
          </p:nvPr>
        </p:nvSpPr>
        <p:spPr/>
        <p:txBody>
          <a:bodyPr>
            <a:normAutofit/>
          </a:bodyPr>
          <a:lstStyle/>
          <a:p>
            <a:r>
              <a:rPr lang="en-GB" dirty="0"/>
              <a:t>Provide independent and impartial complaint resolution service.</a:t>
            </a:r>
          </a:p>
          <a:p>
            <a:pPr marL="0" indent="0">
              <a:buNone/>
            </a:pPr>
            <a:r>
              <a:rPr lang="en-GB" dirty="0"/>
              <a:t>Those that can refer to the FOS are known as eligible complainants, these are:</a:t>
            </a:r>
          </a:p>
          <a:p>
            <a:endParaRPr lang="en-GB" dirty="0"/>
          </a:p>
        </p:txBody>
      </p:sp>
    </p:spTree>
    <p:extLst>
      <p:ext uri="{BB962C8B-B14F-4D97-AF65-F5344CB8AC3E}">
        <p14:creationId xmlns:p14="http://schemas.microsoft.com/office/powerpoint/2010/main" val="24788172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47F731-CAF4-4EBE-B59D-139A20A0D9E7}"/>
              </a:ext>
            </a:extLst>
          </p:cNvPr>
          <p:cNvSpPr>
            <a:spLocks noGrp="1"/>
          </p:cNvSpPr>
          <p:nvPr>
            <p:ph type="title"/>
          </p:nvPr>
        </p:nvSpPr>
        <p:spPr/>
        <p:txBody>
          <a:bodyPr/>
          <a:lstStyle/>
          <a:p>
            <a:r>
              <a:rPr lang="en-GB" dirty="0"/>
              <a:t>FOS remedies</a:t>
            </a:r>
          </a:p>
        </p:txBody>
      </p:sp>
      <p:sp>
        <p:nvSpPr>
          <p:cNvPr id="3" name="Content Placeholder 2">
            <a:extLst>
              <a:ext uri="{FF2B5EF4-FFF2-40B4-BE49-F238E27FC236}">
                <a16:creationId xmlns:a16="http://schemas.microsoft.com/office/drawing/2014/main" id="{C19268F2-946D-4ECD-AB1C-6D8AB75DA0E9}"/>
              </a:ext>
            </a:extLst>
          </p:cNvPr>
          <p:cNvSpPr>
            <a:spLocks noGrp="1"/>
          </p:cNvSpPr>
          <p:nvPr>
            <p:ph idx="1"/>
          </p:nvPr>
        </p:nvSpPr>
        <p:spPr/>
        <p:txBody>
          <a:bodyPr/>
          <a:lstStyle/>
          <a:p>
            <a:r>
              <a:rPr lang="en-GB" b="1" dirty="0"/>
              <a:t>Let’s discuss</a:t>
            </a:r>
          </a:p>
        </p:txBody>
      </p:sp>
    </p:spTree>
    <p:extLst>
      <p:ext uri="{BB962C8B-B14F-4D97-AF65-F5344CB8AC3E}">
        <p14:creationId xmlns:p14="http://schemas.microsoft.com/office/powerpoint/2010/main" val="17797192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00BA53-9103-490D-85B2-1477A1CE5E50}"/>
              </a:ext>
            </a:extLst>
          </p:cNvPr>
          <p:cNvSpPr>
            <a:spLocks noGrp="1"/>
          </p:cNvSpPr>
          <p:nvPr>
            <p:ph type="title"/>
          </p:nvPr>
        </p:nvSpPr>
        <p:spPr/>
        <p:txBody>
          <a:bodyPr/>
          <a:lstStyle/>
          <a:p>
            <a:r>
              <a:rPr lang="en-GB" dirty="0"/>
              <a:t>Learning Objectives</a:t>
            </a:r>
          </a:p>
        </p:txBody>
      </p:sp>
      <p:sp>
        <p:nvSpPr>
          <p:cNvPr id="3" name="Content Placeholder 2">
            <a:extLst>
              <a:ext uri="{FF2B5EF4-FFF2-40B4-BE49-F238E27FC236}">
                <a16:creationId xmlns:a16="http://schemas.microsoft.com/office/drawing/2014/main" id="{44BD8B1E-598D-4888-8B25-309914AADAF0}"/>
              </a:ext>
            </a:extLst>
          </p:cNvPr>
          <p:cNvSpPr>
            <a:spLocks noGrp="1"/>
          </p:cNvSpPr>
          <p:nvPr>
            <p:ph idx="1"/>
          </p:nvPr>
        </p:nvSpPr>
        <p:spPr>
          <a:xfrm>
            <a:off x="838200" y="1861136"/>
            <a:ext cx="10515600" cy="4351338"/>
          </a:xfrm>
        </p:spPr>
        <p:txBody>
          <a:bodyPr/>
          <a:lstStyle/>
          <a:p>
            <a:pPr marL="0" indent="0">
              <a:buNone/>
            </a:pPr>
            <a:r>
              <a:rPr lang="en-GB" dirty="0"/>
              <a:t>Delegates will be able to:</a:t>
            </a:r>
          </a:p>
          <a:p>
            <a:r>
              <a:rPr lang="en-GB" dirty="0"/>
              <a:t>Understand how insurance claims operate.</a:t>
            </a:r>
          </a:p>
          <a:p>
            <a:r>
              <a:rPr lang="en-GB" dirty="0"/>
              <a:t>Understand the importance of early claims notification.</a:t>
            </a:r>
          </a:p>
          <a:p>
            <a:r>
              <a:rPr lang="en-GB" dirty="0"/>
              <a:t>Understand when an external outsourcer is usually appointed.</a:t>
            </a:r>
          </a:p>
          <a:p>
            <a:r>
              <a:rPr lang="en-GB" dirty="0"/>
              <a:t>Understand why insurers must not delay settlement because of the Enterprise Act 2016.</a:t>
            </a:r>
          </a:p>
          <a:p>
            <a:r>
              <a:rPr lang="en-GB" dirty="0"/>
              <a:t>Understand the obligations on both the insured and insurer in the event of a claim.</a:t>
            </a:r>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33253445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00BA53-9103-490D-85B2-1477A1CE5E50}"/>
              </a:ext>
            </a:extLst>
          </p:cNvPr>
          <p:cNvSpPr>
            <a:spLocks noGrp="1"/>
          </p:cNvSpPr>
          <p:nvPr>
            <p:ph type="title"/>
          </p:nvPr>
        </p:nvSpPr>
        <p:spPr/>
        <p:txBody>
          <a:bodyPr/>
          <a:lstStyle/>
          <a:p>
            <a:r>
              <a:rPr lang="en-GB" dirty="0"/>
              <a:t>Learning Objectives</a:t>
            </a:r>
          </a:p>
        </p:txBody>
      </p:sp>
      <p:sp>
        <p:nvSpPr>
          <p:cNvPr id="3" name="Content Placeholder 2">
            <a:extLst>
              <a:ext uri="{FF2B5EF4-FFF2-40B4-BE49-F238E27FC236}">
                <a16:creationId xmlns:a16="http://schemas.microsoft.com/office/drawing/2014/main" id="{44BD8B1E-598D-4888-8B25-309914AADAF0}"/>
              </a:ext>
            </a:extLst>
          </p:cNvPr>
          <p:cNvSpPr>
            <a:spLocks noGrp="1"/>
          </p:cNvSpPr>
          <p:nvPr>
            <p:ph idx="1"/>
          </p:nvPr>
        </p:nvSpPr>
        <p:spPr>
          <a:xfrm>
            <a:off x="838200" y="1861136"/>
            <a:ext cx="10515600" cy="4351338"/>
          </a:xfrm>
        </p:spPr>
        <p:txBody>
          <a:bodyPr/>
          <a:lstStyle/>
          <a:p>
            <a:pPr marL="0" indent="0">
              <a:buNone/>
            </a:pPr>
            <a:r>
              <a:rPr lang="en-GB" dirty="0"/>
              <a:t>Delegates will be able to:</a:t>
            </a:r>
          </a:p>
          <a:p>
            <a:r>
              <a:rPr lang="en-GB" dirty="0"/>
              <a:t>Understand how insurance claims operate.</a:t>
            </a:r>
          </a:p>
          <a:p>
            <a:r>
              <a:rPr lang="en-GB" dirty="0"/>
              <a:t>Understand the importance of early claims notification.</a:t>
            </a:r>
          </a:p>
          <a:p>
            <a:r>
              <a:rPr lang="en-GB" dirty="0"/>
              <a:t>Understand when an external outsourcer is usually appointed.</a:t>
            </a:r>
          </a:p>
          <a:p>
            <a:r>
              <a:rPr lang="en-GB" dirty="0"/>
              <a:t>Understand why insurers must not delay settlement because of the Enterprise Act 2016.</a:t>
            </a:r>
          </a:p>
          <a:p>
            <a:r>
              <a:rPr lang="en-GB" dirty="0"/>
              <a:t>Understand the obligations on both the insured and insurer in the event of a claim.</a:t>
            </a:r>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17059234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6" name="Rectangle 75">
            <a:extLst>
              <a:ext uri="{FF2B5EF4-FFF2-40B4-BE49-F238E27FC236}">
                <a16:creationId xmlns:a16="http://schemas.microsoft.com/office/drawing/2014/main" id="{129F4FEF-3F4E-4042-8E6D-C24E201FB3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9F15BA2-CE10-4F30-B86A-B08673C74ED9}"/>
              </a:ext>
            </a:extLst>
          </p:cNvPr>
          <p:cNvSpPr>
            <a:spLocks noGrp="1"/>
          </p:cNvSpPr>
          <p:nvPr>
            <p:ph type="title"/>
          </p:nvPr>
        </p:nvSpPr>
        <p:spPr>
          <a:xfrm>
            <a:off x="6248400" y="365125"/>
            <a:ext cx="5105400" cy="2579692"/>
          </a:xfrm>
        </p:spPr>
        <p:txBody>
          <a:bodyPr anchor="b">
            <a:normAutofit/>
          </a:bodyPr>
          <a:lstStyle/>
          <a:p>
            <a:r>
              <a:rPr lang="en-GB"/>
              <a:t>Claims are an insurers shop window – how clean is yours?</a:t>
            </a:r>
          </a:p>
        </p:txBody>
      </p:sp>
      <p:pic>
        <p:nvPicPr>
          <p:cNvPr id="4098" name="Picture 2" descr="Fashion Shop Window | Versace SS 2021 - Life After Lockdown | TDF VM">
            <a:extLst>
              <a:ext uri="{FF2B5EF4-FFF2-40B4-BE49-F238E27FC236}">
                <a16:creationId xmlns:a16="http://schemas.microsoft.com/office/drawing/2014/main" id="{0B56374B-0C01-4CEA-9B2E-C88E401E9D9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2124" r="-1" b="-1"/>
          <a:stretch/>
        </p:blipFill>
        <p:spPr bwMode="auto">
          <a:xfrm>
            <a:off x="20" y="10"/>
            <a:ext cx="6105116" cy="4191736"/>
          </a:xfrm>
          <a:custGeom>
            <a:avLst/>
            <a:gdLst/>
            <a:ahLst/>
            <a:cxnLst/>
            <a:rect l="l" t="t" r="r" b="b"/>
            <a:pathLst>
              <a:path w="6105136" h="4191746">
                <a:moveTo>
                  <a:pt x="0" y="0"/>
                </a:moveTo>
                <a:lnTo>
                  <a:pt x="5607799" y="0"/>
                </a:lnTo>
                <a:lnTo>
                  <a:pt x="5571513" y="27327"/>
                </a:lnTo>
                <a:cubicBezTo>
                  <a:pt x="5516855" y="89886"/>
                  <a:pt x="5497833" y="180727"/>
                  <a:pt x="5456712" y="261788"/>
                </a:cubicBezTo>
                <a:cubicBezTo>
                  <a:pt x="5516289" y="304550"/>
                  <a:pt x="5587520" y="313948"/>
                  <a:pt x="5651844" y="341674"/>
                </a:cubicBezTo>
                <a:cubicBezTo>
                  <a:pt x="5718760" y="370809"/>
                  <a:pt x="5718760" y="392425"/>
                  <a:pt x="5663501" y="477009"/>
                </a:cubicBezTo>
                <a:cubicBezTo>
                  <a:pt x="5807259" y="495339"/>
                  <a:pt x="5807259" y="495339"/>
                  <a:pt x="5762794" y="628324"/>
                </a:cubicBezTo>
                <a:cubicBezTo>
                  <a:pt x="5883243" y="640542"/>
                  <a:pt x="5962676" y="703511"/>
                  <a:pt x="5981237" y="841197"/>
                </a:cubicBezTo>
                <a:cubicBezTo>
                  <a:pt x="5990305" y="907926"/>
                  <a:pt x="6044700" y="939409"/>
                  <a:pt x="6105136" y="984052"/>
                </a:cubicBezTo>
                <a:cubicBezTo>
                  <a:pt x="6030022" y="1027286"/>
                  <a:pt x="5979081" y="1117509"/>
                  <a:pt x="5891443" y="1022115"/>
                </a:cubicBezTo>
                <a:cubicBezTo>
                  <a:pt x="5859498" y="987342"/>
                  <a:pt x="5862517" y="1031513"/>
                  <a:pt x="5858202" y="1044202"/>
                </a:cubicBezTo>
                <a:cubicBezTo>
                  <a:pt x="5847842" y="1075215"/>
                  <a:pt x="5869424" y="1095893"/>
                  <a:pt x="5883673" y="1119387"/>
                </a:cubicBezTo>
                <a:cubicBezTo>
                  <a:pt x="5897486" y="1142885"/>
                  <a:pt x="5913893" y="1167789"/>
                  <a:pt x="5917778" y="1194108"/>
                </a:cubicBezTo>
                <a:cubicBezTo>
                  <a:pt x="5920365" y="1212434"/>
                  <a:pt x="5907848" y="1239216"/>
                  <a:pt x="5894034" y="1252846"/>
                </a:cubicBezTo>
                <a:cubicBezTo>
                  <a:pt x="5821506" y="1324743"/>
                  <a:pt x="5864677" y="1486396"/>
                  <a:pt x="5727393" y="1507074"/>
                </a:cubicBezTo>
                <a:cubicBezTo>
                  <a:pt x="5665659" y="1516469"/>
                  <a:pt x="5635872" y="1575680"/>
                  <a:pt x="5590543" y="1608104"/>
                </a:cubicBezTo>
                <a:cubicBezTo>
                  <a:pt x="5432970" y="1721355"/>
                  <a:pt x="5327632" y="1867030"/>
                  <a:pt x="5278850" y="2067214"/>
                </a:cubicBezTo>
                <a:cubicBezTo>
                  <a:pt x="5265468" y="2122664"/>
                  <a:pt x="5214092" y="2167309"/>
                  <a:pt x="5180851" y="2216179"/>
                </a:cubicBezTo>
                <a:cubicBezTo>
                  <a:pt x="5196826" y="2251892"/>
                  <a:pt x="5284029" y="2174826"/>
                  <a:pt x="5253380" y="2268808"/>
                </a:cubicBezTo>
                <a:cubicBezTo>
                  <a:pt x="5230067" y="2339298"/>
                  <a:pt x="5170490" y="2383001"/>
                  <a:pt x="5114368" y="2424825"/>
                </a:cubicBezTo>
                <a:cubicBezTo>
                  <a:pt x="5050475" y="2472284"/>
                  <a:pt x="4979676" y="2510347"/>
                  <a:pt x="4950749" y="2598221"/>
                </a:cubicBezTo>
                <a:cubicBezTo>
                  <a:pt x="4944706" y="2617020"/>
                  <a:pt x="4925279" y="2636755"/>
                  <a:pt x="4908013" y="2644276"/>
                </a:cubicBezTo>
                <a:cubicBezTo>
                  <a:pt x="4007468" y="4190779"/>
                  <a:pt x="1790648" y="4201115"/>
                  <a:pt x="1535079" y="4190306"/>
                </a:cubicBezTo>
                <a:cubicBezTo>
                  <a:pt x="1225543" y="4176680"/>
                  <a:pt x="932844" y="4081285"/>
                  <a:pt x="645760" y="3962397"/>
                </a:cubicBezTo>
                <a:cubicBezTo>
                  <a:pt x="524448" y="3912117"/>
                  <a:pt x="411775" y="3840689"/>
                  <a:pt x="293915" y="3785239"/>
                </a:cubicBezTo>
                <a:cubicBezTo>
                  <a:pt x="212539" y="3746940"/>
                  <a:pt x="140444" y="3691254"/>
                  <a:pt x="68403" y="3637448"/>
                </a:cubicBezTo>
                <a:lnTo>
                  <a:pt x="0" y="3589272"/>
                </a:lnTo>
                <a:close/>
              </a:path>
            </a:pathLst>
          </a:custGeom>
          <a:noFill/>
          <a:extLst>
            <a:ext uri="{909E8E84-426E-40DD-AFC4-6F175D3DCCD1}">
              <a14:hiddenFill xmlns:a14="http://schemas.microsoft.com/office/drawing/2010/main">
                <a:solidFill>
                  <a:srgbClr val="FFFFFF"/>
                </a:solidFill>
              </a14:hiddenFill>
            </a:ext>
          </a:extLst>
        </p:spPr>
      </p:pic>
      <p:pic>
        <p:nvPicPr>
          <p:cNvPr id="4102" name="Picture 6" descr="Display your business effectively with a clean and fresh online shop window  - Live Link Websites">
            <a:extLst>
              <a:ext uri="{FF2B5EF4-FFF2-40B4-BE49-F238E27FC236}">
                <a16:creationId xmlns:a16="http://schemas.microsoft.com/office/drawing/2014/main" id="{41F0048B-02DA-46AF-814F-9CDFAA0EA8D4}"/>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25287" b="11745"/>
          <a:stretch/>
        </p:blipFill>
        <p:spPr bwMode="auto">
          <a:xfrm>
            <a:off x="462420" y="4304418"/>
            <a:ext cx="5414116" cy="2553582"/>
          </a:xfrm>
          <a:custGeom>
            <a:avLst/>
            <a:gdLst/>
            <a:ahLst/>
            <a:cxnLst/>
            <a:rect l="l" t="t" r="r" b="b"/>
            <a:pathLst>
              <a:path w="5414116" h="2553582">
                <a:moveTo>
                  <a:pt x="158526" y="1316979"/>
                </a:moveTo>
                <a:lnTo>
                  <a:pt x="156754" y="1330318"/>
                </a:lnTo>
                <a:lnTo>
                  <a:pt x="150357" y="1343402"/>
                </a:lnTo>
                <a:cubicBezTo>
                  <a:pt x="148595" y="1346671"/>
                  <a:pt x="147784" y="1347597"/>
                  <a:pt x="148224" y="1345403"/>
                </a:cubicBezTo>
                <a:cubicBezTo>
                  <a:pt x="148536" y="1343890"/>
                  <a:pt x="150150" y="1339188"/>
                  <a:pt x="152759" y="1332109"/>
                </a:cubicBezTo>
                <a:close/>
                <a:moveTo>
                  <a:pt x="183999" y="1247985"/>
                </a:moveTo>
                <a:lnTo>
                  <a:pt x="185425" y="1249095"/>
                </a:lnTo>
                <a:lnTo>
                  <a:pt x="177909" y="1267545"/>
                </a:lnTo>
                <a:cubicBezTo>
                  <a:pt x="172543" y="1280910"/>
                  <a:pt x="167559" y="1293511"/>
                  <a:pt x="163267" y="1304542"/>
                </a:cubicBezTo>
                <a:lnTo>
                  <a:pt x="158526" y="1316979"/>
                </a:lnTo>
                <a:lnTo>
                  <a:pt x="160096" y="1305161"/>
                </a:lnTo>
                <a:cubicBezTo>
                  <a:pt x="166154" y="1273946"/>
                  <a:pt x="174799" y="1251295"/>
                  <a:pt x="183999" y="1247985"/>
                </a:cubicBezTo>
                <a:close/>
                <a:moveTo>
                  <a:pt x="2747400" y="406"/>
                </a:moveTo>
                <a:cubicBezTo>
                  <a:pt x="3035071" y="-4281"/>
                  <a:pt x="3341945" y="31161"/>
                  <a:pt x="3649095" y="133697"/>
                </a:cubicBezTo>
                <a:cubicBezTo>
                  <a:pt x="3849864" y="200721"/>
                  <a:pt x="4603144" y="576730"/>
                  <a:pt x="4698157" y="641897"/>
                </a:cubicBezTo>
                <a:cubicBezTo>
                  <a:pt x="4795794" y="709015"/>
                  <a:pt x="4865356" y="805949"/>
                  <a:pt x="4969229" y="864848"/>
                </a:cubicBezTo>
                <a:cubicBezTo>
                  <a:pt x="5024230" y="895855"/>
                  <a:pt x="5072076" y="940214"/>
                  <a:pt x="5031717" y="1024948"/>
                </a:cubicBezTo>
                <a:cubicBezTo>
                  <a:pt x="5020170" y="1048963"/>
                  <a:pt x="5029183" y="1072811"/>
                  <a:pt x="5057014" y="1071682"/>
                </a:cubicBezTo>
                <a:cubicBezTo>
                  <a:pt x="5109680" y="1069387"/>
                  <a:pt x="5118666" y="1110271"/>
                  <a:pt x="5135838" y="1143392"/>
                </a:cubicBezTo>
                <a:cubicBezTo>
                  <a:pt x="5166252" y="1202027"/>
                  <a:pt x="5193622" y="1263285"/>
                  <a:pt x="5266156" y="1289064"/>
                </a:cubicBezTo>
                <a:cubicBezTo>
                  <a:pt x="5238324" y="1323279"/>
                  <a:pt x="5215649" y="1311585"/>
                  <a:pt x="5195858" y="1298567"/>
                </a:cubicBezTo>
                <a:cubicBezTo>
                  <a:pt x="5143669" y="1263879"/>
                  <a:pt x="5093474" y="1226987"/>
                  <a:pt x="5041179" y="1192607"/>
                </a:cubicBezTo>
                <a:cubicBezTo>
                  <a:pt x="5007224" y="1170236"/>
                  <a:pt x="4975133" y="1142623"/>
                  <a:pt x="4918135" y="1145234"/>
                </a:cubicBezTo>
                <a:cubicBezTo>
                  <a:pt x="4935797" y="1231274"/>
                  <a:pt x="5007025" y="1262427"/>
                  <a:pt x="5060171" y="1300349"/>
                </a:cubicBezTo>
                <a:cubicBezTo>
                  <a:pt x="5126536" y="1347737"/>
                  <a:pt x="5152263" y="1413621"/>
                  <a:pt x="5184421" y="1487704"/>
                </a:cubicBezTo>
                <a:cubicBezTo>
                  <a:pt x="5122415" y="1489134"/>
                  <a:pt x="5103753" y="1435610"/>
                  <a:pt x="5058648" y="1427657"/>
                </a:cubicBezTo>
                <a:cubicBezTo>
                  <a:pt x="5053296" y="1435084"/>
                  <a:pt x="5045346" y="1445577"/>
                  <a:pt x="5045794" y="1446015"/>
                </a:cubicBezTo>
                <a:cubicBezTo>
                  <a:pt x="5106451" y="1496737"/>
                  <a:pt x="5117537" y="1568193"/>
                  <a:pt x="5101767" y="1647359"/>
                </a:cubicBezTo>
                <a:cubicBezTo>
                  <a:pt x="5093584" y="1688209"/>
                  <a:pt x="5115626" y="1706770"/>
                  <a:pt x="5135030" y="1731061"/>
                </a:cubicBezTo>
                <a:cubicBezTo>
                  <a:pt x="5203090" y="1816944"/>
                  <a:pt x="5278566" y="1897224"/>
                  <a:pt x="5321944" y="2003361"/>
                </a:cubicBezTo>
                <a:cubicBezTo>
                  <a:pt x="5239878" y="1971324"/>
                  <a:pt x="5191106" y="1897335"/>
                  <a:pt x="5107240" y="1850840"/>
                </a:cubicBezTo>
                <a:cubicBezTo>
                  <a:pt x="5146549" y="1965041"/>
                  <a:pt x="5224816" y="2036621"/>
                  <a:pt x="5290952" y="2116036"/>
                </a:cubicBezTo>
                <a:cubicBezTo>
                  <a:pt x="5321198" y="2152238"/>
                  <a:pt x="5345753" y="2195120"/>
                  <a:pt x="5388446" y="2220887"/>
                </a:cubicBezTo>
                <a:cubicBezTo>
                  <a:pt x="5403552" y="2230128"/>
                  <a:pt x="5428090" y="2247608"/>
                  <a:pt x="5403992" y="2273010"/>
                </a:cubicBezTo>
                <a:cubicBezTo>
                  <a:pt x="5383871" y="2294002"/>
                  <a:pt x="5363583" y="2281535"/>
                  <a:pt x="5345240" y="2269525"/>
                </a:cubicBezTo>
                <a:cubicBezTo>
                  <a:pt x="5301305" y="2240459"/>
                  <a:pt x="5249677" y="2227961"/>
                  <a:pt x="5181971" y="2212341"/>
                </a:cubicBezTo>
                <a:cubicBezTo>
                  <a:pt x="5210776" y="2304349"/>
                  <a:pt x="5323140" y="2305426"/>
                  <a:pt x="5342451" y="2399541"/>
                </a:cubicBezTo>
                <a:cubicBezTo>
                  <a:pt x="5276493" y="2399374"/>
                  <a:pt x="5240279" y="2358756"/>
                  <a:pt x="5193127" y="2341296"/>
                </a:cubicBezTo>
                <a:cubicBezTo>
                  <a:pt x="5150483" y="2325566"/>
                  <a:pt x="5134316" y="2337131"/>
                  <a:pt x="5128778" y="2384953"/>
                </a:cubicBezTo>
                <a:cubicBezTo>
                  <a:pt x="5120098" y="2459440"/>
                  <a:pt x="5082689" y="2490060"/>
                  <a:pt x="5024779" y="2455361"/>
                </a:cubicBezTo>
                <a:cubicBezTo>
                  <a:pt x="4971160" y="2423009"/>
                  <a:pt x="4955618" y="2448088"/>
                  <a:pt x="4957119" y="2492221"/>
                </a:cubicBezTo>
                <a:cubicBezTo>
                  <a:pt x="4957659" y="2508307"/>
                  <a:pt x="4955422" y="2522819"/>
                  <a:pt x="4951208" y="2536243"/>
                </a:cubicBezTo>
                <a:lnTo>
                  <a:pt x="4942986" y="2553582"/>
                </a:lnTo>
                <a:lnTo>
                  <a:pt x="0" y="2553582"/>
                </a:lnTo>
                <a:lnTo>
                  <a:pt x="10415" y="2540282"/>
                </a:lnTo>
                <a:cubicBezTo>
                  <a:pt x="21321" y="2529317"/>
                  <a:pt x="34083" y="2520126"/>
                  <a:pt x="50390" y="2514109"/>
                </a:cubicBezTo>
                <a:cubicBezTo>
                  <a:pt x="60150" y="2510393"/>
                  <a:pt x="69288" y="2504190"/>
                  <a:pt x="78593" y="2498362"/>
                </a:cubicBezTo>
                <a:cubicBezTo>
                  <a:pt x="79663" y="2490260"/>
                  <a:pt x="77016" y="2483287"/>
                  <a:pt x="68604" y="2478966"/>
                </a:cubicBezTo>
                <a:cubicBezTo>
                  <a:pt x="15119" y="2451323"/>
                  <a:pt x="33815" y="2412284"/>
                  <a:pt x="51592" y="2367344"/>
                </a:cubicBezTo>
                <a:cubicBezTo>
                  <a:pt x="73482" y="2311677"/>
                  <a:pt x="117178" y="2293901"/>
                  <a:pt x="167239" y="2281968"/>
                </a:cubicBezTo>
                <a:cubicBezTo>
                  <a:pt x="184333" y="2277976"/>
                  <a:pt x="204809" y="2283134"/>
                  <a:pt x="218700" y="2261009"/>
                </a:cubicBezTo>
                <a:cubicBezTo>
                  <a:pt x="202945" y="2233233"/>
                  <a:pt x="167661" y="2244301"/>
                  <a:pt x="144260" y="2232104"/>
                </a:cubicBezTo>
                <a:cubicBezTo>
                  <a:pt x="124982" y="2221882"/>
                  <a:pt x="89225" y="2216464"/>
                  <a:pt x="132450" y="2182200"/>
                </a:cubicBezTo>
                <a:cubicBezTo>
                  <a:pt x="145069" y="2172139"/>
                  <a:pt x="138401" y="2161211"/>
                  <a:pt x="128269" y="2157485"/>
                </a:cubicBezTo>
                <a:cubicBezTo>
                  <a:pt x="45771" y="2128357"/>
                  <a:pt x="114856" y="2054401"/>
                  <a:pt x="102768" y="2004430"/>
                </a:cubicBezTo>
                <a:cubicBezTo>
                  <a:pt x="99143" y="1990876"/>
                  <a:pt x="114661" y="1971808"/>
                  <a:pt x="128485" y="1969383"/>
                </a:cubicBezTo>
                <a:cubicBezTo>
                  <a:pt x="216478" y="1953355"/>
                  <a:pt x="255260" y="1875600"/>
                  <a:pt x="316632" y="1814867"/>
                </a:cubicBezTo>
                <a:cubicBezTo>
                  <a:pt x="286607" y="1778049"/>
                  <a:pt x="240843" y="1760915"/>
                  <a:pt x="204084" y="1732869"/>
                </a:cubicBezTo>
                <a:cubicBezTo>
                  <a:pt x="165873" y="1703815"/>
                  <a:pt x="170805" y="1689937"/>
                  <a:pt x="227085" y="1644378"/>
                </a:cubicBezTo>
                <a:cubicBezTo>
                  <a:pt x="135002" y="1609983"/>
                  <a:pt x="135002" y="1609983"/>
                  <a:pt x="194840" y="1531510"/>
                </a:cubicBezTo>
                <a:cubicBezTo>
                  <a:pt x="155738" y="1518118"/>
                  <a:pt x="147268" y="1431235"/>
                  <a:pt x="153201" y="1357062"/>
                </a:cubicBezTo>
                <a:lnTo>
                  <a:pt x="156754" y="1330318"/>
                </a:lnTo>
                <a:lnTo>
                  <a:pt x="158203" y="1327353"/>
                </a:lnTo>
                <a:cubicBezTo>
                  <a:pt x="164944" y="1313010"/>
                  <a:pt x="174305" y="1292418"/>
                  <a:pt x="183908" y="1271808"/>
                </a:cubicBezTo>
                <a:lnTo>
                  <a:pt x="192178" y="1254359"/>
                </a:lnTo>
                <a:lnTo>
                  <a:pt x="197963" y="1258870"/>
                </a:lnTo>
                <a:cubicBezTo>
                  <a:pt x="201319" y="1265759"/>
                  <a:pt x="204343" y="1269123"/>
                  <a:pt x="207082" y="1270177"/>
                </a:cubicBezTo>
                <a:cubicBezTo>
                  <a:pt x="215301" y="1273335"/>
                  <a:pt x="220953" y="1255680"/>
                  <a:pt x="225258" y="1249926"/>
                </a:cubicBezTo>
                <a:cubicBezTo>
                  <a:pt x="239225" y="1231830"/>
                  <a:pt x="229470" y="1215162"/>
                  <a:pt x="225383" y="1197822"/>
                </a:cubicBezTo>
                <a:cubicBezTo>
                  <a:pt x="223809" y="1191435"/>
                  <a:pt x="212069" y="1213060"/>
                  <a:pt x="198195" y="1241661"/>
                </a:cubicBezTo>
                <a:lnTo>
                  <a:pt x="192178" y="1254359"/>
                </a:lnTo>
                <a:lnTo>
                  <a:pt x="185425" y="1249095"/>
                </a:lnTo>
                <a:lnTo>
                  <a:pt x="194847" y="1225969"/>
                </a:lnTo>
                <a:cubicBezTo>
                  <a:pt x="218144" y="1169629"/>
                  <a:pt x="242658" y="1113997"/>
                  <a:pt x="248781" y="1110761"/>
                </a:cubicBezTo>
                <a:cubicBezTo>
                  <a:pt x="313786" y="1076283"/>
                  <a:pt x="321395" y="965784"/>
                  <a:pt x="418181" y="974220"/>
                </a:cubicBezTo>
                <a:cubicBezTo>
                  <a:pt x="461819" y="977818"/>
                  <a:pt x="495215" y="944914"/>
                  <a:pt x="532987" y="931088"/>
                </a:cubicBezTo>
                <a:cubicBezTo>
                  <a:pt x="664440" y="883526"/>
                  <a:pt x="768295" y="806734"/>
                  <a:pt x="846702" y="686183"/>
                </a:cubicBezTo>
                <a:cubicBezTo>
                  <a:pt x="868484" y="652881"/>
                  <a:pt x="913166" y="632329"/>
                  <a:pt x="946487" y="606427"/>
                </a:cubicBezTo>
                <a:cubicBezTo>
                  <a:pt x="943857" y="580742"/>
                  <a:pt x="867909" y="616319"/>
                  <a:pt x="909859" y="561037"/>
                </a:cubicBezTo>
                <a:cubicBezTo>
                  <a:pt x="941546" y="519374"/>
                  <a:pt x="991572" y="500749"/>
                  <a:pt x="1038549" y="483076"/>
                </a:cubicBezTo>
                <a:cubicBezTo>
                  <a:pt x="1092404" y="463016"/>
                  <a:pt x="1148626" y="449861"/>
                  <a:pt x="1187871" y="397948"/>
                </a:cubicBezTo>
                <a:cubicBezTo>
                  <a:pt x="1194206" y="389666"/>
                  <a:pt x="1884389" y="14461"/>
                  <a:pt x="2747400" y="406"/>
                </a:cubicBezTo>
                <a:close/>
              </a:path>
            </a:pathLst>
          </a:cu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5CC452E1-FECA-4247-B88F-25D7F68DE1C6}"/>
              </a:ext>
            </a:extLst>
          </p:cNvPr>
          <p:cNvSpPr>
            <a:spLocks noGrp="1"/>
          </p:cNvSpPr>
          <p:nvPr>
            <p:ph idx="1"/>
          </p:nvPr>
        </p:nvSpPr>
        <p:spPr>
          <a:xfrm>
            <a:off x="6248399" y="3124205"/>
            <a:ext cx="5105400" cy="3052757"/>
          </a:xfrm>
        </p:spPr>
        <p:txBody>
          <a:bodyPr>
            <a:normAutofit/>
          </a:bodyPr>
          <a:lstStyle/>
          <a:p>
            <a:r>
              <a:rPr lang="en-GB" sz="2000" dirty="0"/>
              <a:t>Insurance - You don’t need it until you do! </a:t>
            </a:r>
          </a:p>
          <a:p>
            <a:r>
              <a:rPr lang="en-GB" sz="2000" dirty="0"/>
              <a:t>The claim is when we discover how well the insurance has been set up ,and for many they realise you get what you pay for!</a:t>
            </a:r>
          </a:p>
        </p:txBody>
      </p:sp>
    </p:spTree>
    <p:extLst>
      <p:ext uri="{BB962C8B-B14F-4D97-AF65-F5344CB8AC3E}">
        <p14:creationId xmlns:p14="http://schemas.microsoft.com/office/powerpoint/2010/main" val="31809230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9427AF5F-9A0E-42B7-A252-FD64C9885F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41B1356-5193-4CF6-AC02-0A904A085325}"/>
              </a:ext>
            </a:extLst>
          </p:cNvPr>
          <p:cNvSpPr>
            <a:spLocks noGrp="1"/>
          </p:cNvSpPr>
          <p:nvPr>
            <p:ph type="title"/>
          </p:nvPr>
        </p:nvSpPr>
        <p:spPr>
          <a:xfrm>
            <a:off x="838200" y="365125"/>
            <a:ext cx="10515600" cy="1306443"/>
          </a:xfrm>
        </p:spPr>
        <p:txBody>
          <a:bodyPr>
            <a:normAutofit/>
          </a:bodyPr>
          <a:lstStyle/>
          <a:p>
            <a:r>
              <a:rPr lang="en-GB" sz="4000"/>
              <a:t>Value your claims staff they are your shop front</a:t>
            </a:r>
          </a:p>
        </p:txBody>
      </p:sp>
      <p:sp>
        <p:nvSpPr>
          <p:cNvPr id="3" name="Content Placeholder 2">
            <a:extLst>
              <a:ext uri="{FF2B5EF4-FFF2-40B4-BE49-F238E27FC236}">
                <a16:creationId xmlns:a16="http://schemas.microsoft.com/office/drawing/2014/main" id="{F778C52C-E01E-46C9-87EA-AE534E1F1BD3}"/>
              </a:ext>
            </a:extLst>
          </p:cNvPr>
          <p:cNvSpPr>
            <a:spLocks noGrp="1"/>
          </p:cNvSpPr>
          <p:nvPr>
            <p:ph idx="1"/>
          </p:nvPr>
        </p:nvSpPr>
        <p:spPr>
          <a:xfrm>
            <a:off x="838200" y="1825625"/>
            <a:ext cx="4152774" cy="4303464"/>
          </a:xfrm>
        </p:spPr>
        <p:txBody>
          <a:bodyPr>
            <a:normAutofit fontScale="92500" lnSpcReduction="10000"/>
          </a:bodyPr>
          <a:lstStyle/>
          <a:p>
            <a:r>
              <a:rPr lang="en-GB" sz="1700" dirty="0"/>
              <a:t>Historically many insurers (not all) have under staffed, under trained and under invested in their claims staff – WHY?</a:t>
            </a:r>
          </a:p>
          <a:p>
            <a:r>
              <a:rPr lang="en-GB" sz="1700" dirty="0"/>
              <a:t>Claims is the differentiator – do not just say you are good at claims, be good at claims, employing staff that are motivated, qualified and are supported by great IT.</a:t>
            </a:r>
          </a:p>
          <a:p>
            <a:r>
              <a:rPr lang="en-GB" sz="1700" dirty="0"/>
              <a:t>Stop the reoccurring circle of constant crisis! – we cannot train as we have too much work, so claims staff leave because they are not being trained and see no future, replaced by inexperienced people so backlogs occur, so there is no time to train, so guess what the circle continues!</a:t>
            </a:r>
          </a:p>
          <a:p>
            <a:r>
              <a:rPr lang="en-GB" sz="1700" dirty="0"/>
              <a:t>Some insurers do get their claims staffing right I hasten to add – one of the key tests do claims staff get the same Cii exam opportunities as underwriters?</a:t>
            </a:r>
          </a:p>
        </p:txBody>
      </p:sp>
      <p:pic>
        <p:nvPicPr>
          <p:cNvPr id="5122" name="Picture 2" descr="Allhands: Want off the hamster wheel? 5 tips to find work-life balance">
            <a:extLst>
              <a:ext uri="{FF2B5EF4-FFF2-40B4-BE49-F238E27FC236}">
                <a16:creationId xmlns:a16="http://schemas.microsoft.com/office/drawing/2014/main" id="{455661FE-0367-43A4-9238-0A1E51433D3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17451" b="1"/>
          <a:stretch/>
        </p:blipFill>
        <p:spPr bwMode="auto">
          <a:xfrm>
            <a:off x="5183500" y="1904282"/>
            <a:ext cx="6170299" cy="42248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993463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9427AF5F-9A0E-42B7-A252-FD64C9885F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2DAC6EE-2188-49F5-B2C3-36ACFC17F96E}"/>
              </a:ext>
            </a:extLst>
          </p:cNvPr>
          <p:cNvSpPr>
            <a:spLocks noGrp="1"/>
          </p:cNvSpPr>
          <p:nvPr>
            <p:ph type="title"/>
          </p:nvPr>
        </p:nvSpPr>
        <p:spPr>
          <a:xfrm>
            <a:off x="838200" y="365125"/>
            <a:ext cx="10515600" cy="1306443"/>
          </a:xfrm>
        </p:spPr>
        <p:txBody>
          <a:bodyPr>
            <a:normAutofit/>
          </a:bodyPr>
          <a:lstStyle/>
          <a:p>
            <a:r>
              <a:rPr lang="en-GB" sz="4000"/>
              <a:t>So who has to prove what in a claim fom a legal perspective</a:t>
            </a:r>
          </a:p>
        </p:txBody>
      </p:sp>
      <p:sp>
        <p:nvSpPr>
          <p:cNvPr id="3" name="Content Placeholder 2">
            <a:extLst>
              <a:ext uri="{FF2B5EF4-FFF2-40B4-BE49-F238E27FC236}">
                <a16:creationId xmlns:a16="http://schemas.microsoft.com/office/drawing/2014/main" id="{6044853C-EDC0-41D1-B012-E67041BB2A9E}"/>
              </a:ext>
            </a:extLst>
          </p:cNvPr>
          <p:cNvSpPr>
            <a:spLocks noGrp="1"/>
          </p:cNvSpPr>
          <p:nvPr>
            <p:ph idx="1"/>
          </p:nvPr>
        </p:nvSpPr>
        <p:spPr>
          <a:xfrm>
            <a:off x="838200" y="1825625"/>
            <a:ext cx="4152774" cy="4303464"/>
          </a:xfrm>
        </p:spPr>
        <p:txBody>
          <a:bodyPr>
            <a:normAutofit/>
          </a:bodyPr>
          <a:lstStyle/>
          <a:p>
            <a:r>
              <a:rPr lang="en-GB" sz="2000" dirty="0"/>
              <a:t>Let’s discuss</a:t>
            </a:r>
          </a:p>
        </p:txBody>
      </p:sp>
      <p:pic>
        <p:nvPicPr>
          <p:cNvPr id="6146" name="Picture 2" descr="Roger Federer v Rafael Nadal: The two legends meet again at Wimbledon 11  years later | Tennis News | Sky Sports">
            <a:extLst>
              <a:ext uri="{FF2B5EF4-FFF2-40B4-BE49-F238E27FC236}">
                <a16:creationId xmlns:a16="http://schemas.microsoft.com/office/drawing/2014/main" id="{222B245E-3BA6-4354-841F-2396A3B1CE1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2650" r="5563" b="1"/>
          <a:stretch/>
        </p:blipFill>
        <p:spPr bwMode="auto">
          <a:xfrm>
            <a:off x="5183500" y="1904282"/>
            <a:ext cx="6170299" cy="42248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02931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C5E6CFF1-2F42-4E10-9A97-F116F46F53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hand holding a pen and shading circles on a sheet">
            <a:extLst>
              <a:ext uri="{FF2B5EF4-FFF2-40B4-BE49-F238E27FC236}">
                <a16:creationId xmlns:a16="http://schemas.microsoft.com/office/drawing/2014/main" id="{27A41E31-B9C1-4416-90FA-538AD568D2AB}"/>
              </a:ext>
            </a:extLst>
          </p:cNvPr>
          <p:cNvPicPr>
            <a:picLocks noChangeAspect="1"/>
          </p:cNvPicPr>
          <p:nvPr/>
        </p:nvPicPr>
        <p:blipFill rotWithShape="1">
          <a:blip r:embed="rId2">
            <a:alphaModFix amt="35000"/>
          </a:blip>
          <a:srcRect b="3433"/>
          <a:stretch/>
        </p:blipFill>
        <p:spPr>
          <a:xfrm>
            <a:off x="20" y="1"/>
            <a:ext cx="12191980" cy="6857999"/>
          </a:xfrm>
          <a:prstGeom prst="rect">
            <a:avLst/>
          </a:prstGeom>
        </p:spPr>
      </p:pic>
      <p:sp>
        <p:nvSpPr>
          <p:cNvPr id="2" name="Title 1">
            <a:extLst>
              <a:ext uri="{FF2B5EF4-FFF2-40B4-BE49-F238E27FC236}">
                <a16:creationId xmlns:a16="http://schemas.microsoft.com/office/drawing/2014/main" id="{E67EA045-B2CF-4D64-BBA6-05D5B85F864C}"/>
              </a:ext>
            </a:extLst>
          </p:cNvPr>
          <p:cNvSpPr>
            <a:spLocks noGrp="1"/>
          </p:cNvSpPr>
          <p:nvPr>
            <p:ph type="title"/>
          </p:nvPr>
        </p:nvSpPr>
        <p:spPr>
          <a:xfrm>
            <a:off x="838201" y="1065862"/>
            <a:ext cx="3313164" cy="4726276"/>
          </a:xfrm>
        </p:spPr>
        <p:txBody>
          <a:bodyPr>
            <a:normAutofit/>
          </a:bodyPr>
          <a:lstStyle/>
          <a:p>
            <a:pPr algn="r"/>
            <a:r>
              <a:rPr lang="en-GB" sz="3700" dirty="0">
                <a:solidFill>
                  <a:srgbClr val="FFFFFF"/>
                </a:solidFill>
              </a:rPr>
              <a:t> </a:t>
            </a:r>
            <a:br>
              <a:rPr lang="en-GB" sz="3700" dirty="0">
                <a:solidFill>
                  <a:srgbClr val="FFFFFF"/>
                </a:solidFill>
              </a:rPr>
            </a:br>
            <a:r>
              <a:rPr lang="en-GB" sz="3700" dirty="0">
                <a:solidFill>
                  <a:srgbClr val="FFFFFF"/>
                </a:solidFill>
                <a:latin typeface="Arial" panose="020B0604020202020204" pitchFamily="34" charset="0"/>
                <a:cs typeface="Arial" panose="020B0604020202020204" pitchFamily="34" charset="0"/>
              </a:rPr>
              <a:t>Claims Notification.</a:t>
            </a:r>
            <a:br>
              <a:rPr lang="en-GB" sz="3700" dirty="0">
                <a:solidFill>
                  <a:srgbClr val="FFFFFF"/>
                </a:solidFill>
                <a:latin typeface="Arial" panose="020B0604020202020204" pitchFamily="34" charset="0"/>
                <a:cs typeface="Arial" panose="020B0604020202020204" pitchFamily="34" charset="0"/>
              </a:rPr>
            </a:br>
            <a:r>
              <a:rPr lang="en-GB" sz="3700" dirty="0">
                <a:solidFill>
                  <a:srgbClr val="FFFFFF"/>
                </a:solidFill>
                <a:latin typeface="Arial" panose="020B0604020202020204" pitchFamily="34" charset="0"/>
                <a:cs typeface="Arial" panose="020B0604020202020204" pitchFamily="34" charset="0"/>
              </a:rPr>
              <a:t>Insurers require prompt notification for the following reasons</a:t>
            </a:r>
            <a:r>
              <a:rPr lang="en-GB" sz="3700" dirty="0">
                <a:solidFill>
                  <a:srgbClr val="FFFFFF"/>
                </a:solidFill>
              </a:rPr>
              <a:t>:</a:t>
            </a:r>
          </a:p>
        </p:txBody>
      </p:sp>
      <p:cxnSp>
        <p:nvCxnSpPr>
          <p:cNvPr id="18" name="Straight Connector 17">
            <a:extLst>
              <a:ext uri="{FF2B5EF4-FFF2-40B4-BE49-F238E27FC236}">
                <a16:creationId xmlns:a16="http://schemas.microsoft.com/office/drawing/2014/main" id="{67182200-4859-4C8D-BCBB-55B245C28B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3372" y="2286000"/>
            <a:ext cx="0" cy="2286000"/>
          </a:xfrm>
          <a:prstGeom prst="line">
            <a:avLst/>
          </a:prstGeom>
          <a:ln w="15875">
            <a:solidFill>
              <a:srgbClr val="FFFFFF"/>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1F21646D-EF47-4A8B-A668-25903125D78E}"/>
              </a:ext>
            </a:extLst>
          </p:cNvPr>
          <p:cNvSpPr>
            <a:spLocks noGrp="1"/>
          </p:cNvSpPr>
          <p:nvPr>
            <p:ph idx="1"/>
          </p:nvPr>
        </p:nvSpPr>
        <p:spPr>
          <a:xfrm>
            <a:off x="5155379" y="1065862"/>
            <a:ext cx="5744685" cy="4726276"/>
          </a:xfrm>
        </p:spPr>
        <p:txBody>
          <a:bodyPr anchor="ctr">
            <a:normAutofit/>
          </a:bodyPr>
          <a:lstStyle/>
          <a:p>
            <a:pPr lvl="0"/>
            <a:r>
              <a:rPr lang="en-GB" sz="2000">
                <a:solidFill>
                  <a:srgbClr val="FFFFFF"/>
                </a:solidFill>
              </a:rPr>
              <a:t>To provide opportunity to minimise loss.</a:t>
            </a:r>
          </a:p>
          <a:p>
            <a:pPr marL="0" indent="0">
              <a:buNone/>
            </a:pPr>
            <a:r>
              <a:rPr lang="en-GB" sz="2000">
                <a:solidFill>
                  <a:srgbClr val="FFFFFF"/>
                </a:solidFill>
              </a:rPr>
              <a:t> </a:t>
            </a:r>
          </a:p>
          <a:p>
            <a:pPr lvl="0"/>
            <a:r>
              <a:rPr lang="en-GB" sz="2000">
                <a:solidFill>
                  <a:srgbClr val="FFFFFF"/>
                </a:solidFill>
              </a:rPr>
              <a:t> So they can be in a position to defend the claim properly.</a:t>
            </a:r>
          </a:p>
          <a:p>
            <a:pPr marL="0" indent="0">
              <a:buNone/>
            </a:pPr>
            <a:endParaRPr lang="en-GB" sz="2000">
              <a:solidFill>
                <a:srgbClr val="FFFFFF"/>
              </a:solidFill>
            </a:endParaRPr>
          </a:p>
          <a:p>
            <a:pPr lvl="0"/>
            <a:r>
              <a:rPr lang="en-GB" sz="2000">
                <a:solidFill>
                  <a:srgbClr val="FFFFFF"/>
                </a:solidFill>
              </a:rPr>
              <a:t> So they can meet any court or other deadlines.</a:t>
            </a:r>
          </a:p>
          <a:p>
            <a:pPr marL="0" indent="0">
              <a:buNone/>
            </a:pPr>
            <a:r>
              <a:rPr lang="en-GB" sz="2000">
                <a:solidFill>
                  <a:srgbClr val="FFFFFF"/>
                </a:solidFill>
              </a:rPr>
              <a:t> </a:t>
            </a:r>
          </a:p>
          <a:p>
            <a:pPr lvl="0"/>
            <a:r>
              <a:rPr lang="en-GB" sz="2000">
                <a:solidFill>
                  <a:srgbClr val="FFFFFF"/>
                </a:solidFill>
              </a:rPr>
              <a:t> In order to preserve their subrogation rights.</a:t>
            </a:r>
          </a:p>
          <a:p>
            <a:pPr marL="0" indent="0">
              <a:buNone/>
            </a:pPr>
            <a:r>
              <a:rPr lang="en-GB" sz="2000">
                <a:solidFill>
                  <a:srgbClr val="FFFFFF"/>
                </a:solidFill>
              </a:rPr>
              <a:t> </a:t>
            </a:r>
          </a:p>
        </p:txBody>
      </p:sp>
    </p:spTree>
    <p:extLst>
      <p:ext uri="{BB962C8B-B14F-4D97-AF65-F5344CB8AC3E}">
        <p14:creationId xmlns:p14="http://schemas.microsoft.com/office/powerpoint/2010/main" val="2876465124"/>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B867FF-FC45-48F7-8104-F89BE54909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8BB56887-D0D5-4F0C-9E19-7247EB83C8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03B77945-6766-44C2-85BE-1A4007F96ABF}"/>
              </a:ext>
            </a:extLst>
          </p:cNvPr>
          <p:cNvSpPr>
            <a:spLocks noGrp="1"/>
          </p:cNvSpPr>
          <p:nvPr>
            <p:ph type="title"/>
          </p:nvPr>
        </p:nvSpPr>
        <p:spPr>
          <a:xfrm>
            <a:off x="838200" y="365125"/>
            <a:ext cx="10515600" cy="1325563"/>
          </a:xfrm>
        </p:spPr>
        <p:txBody>
          <a:bodyPr>
            <a:normAutofit/>
          </a:bodyPr>
          <a:lstStyle/>
          <a:p>
            <a:r>
              <a:rPr lang="en-GB" dirty="0"/>
              <a:t>What happen if there is a delay in claims notification?</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81F3410B-FAED-44A3-AA20-B1EDBDB44519}"/>
              </a:ext>
            </a:extLst>
          </p:cNvPr>
          <p:cNvSpPr>
            <a:spLocks noGrp="1"/>
          </p:cNvSpPr>
          <p:nvPr>
            <p:ph idx="1"/>
          </p:nvPr>
        </p:nvSpPr>
        <p:spPr>
          <a:xfrm>
            <a:off x="838200" y="1825625"/>
            <a:ext cx="10515600" cy="4351338"/>
          </a:xfrm>
        </p:spPr>
        <p:txBody>
          <a:bodyPr>
            <a:normAutofit/>
          </a:bodyPr>
          <a:lstStyle/>
          <a:p>
            <a:r>
              <a:rPr lang="en-GB" sz="2000" dirty="0"/>
              <a:t>Depends on what wording an insurer uses.</a:t>
            </a:r>
          </a:p>
          <a:p>
            <a:r>
              <a:rPr lang="en-GB" sz="2000" dirty="0"/>
              <a:t>On Commercial claims they may not have to show they have been disadvantaged depending upon the wording used – let’s discuss</a:t>
            </a:r>
          </a:p>
          <a:p>
            <a:endParaRPr lang="en-GB" sz="2000" dirty="0"/>
          </a:p>
        </p:txBody>
      </p:sp>
    </p:spTree>
    <p:extLst>
      <p:ext uri="{BB962C8B-B14F-4D97-AF65-F5344CB8AC3E}">
        <p14:creationId xmlns:p14="http://schemas.microsoft.com/office/powerpoint/2010/main" val="17326729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9F4414-071F-44BF-BB13-0EAAF2A2BA8C}"/>
              </a:ext>
            </a:extLst>
          </p:cNvPr>
          <p:cNvSpPr>
            <a:spLocks noGrp="1"/>
          </p:cNvSpPr>
          <p:nvPr>
            <p:ph type="title"/>
          </p:nvPr>
        </p:nvSpPr>
        <p:spPr/>
        <p:txBody>
          <a:bodyPr/>
          <a:lstStyle/>
          <a:p>
            <a:r>
              <a:rPr lang="en-GB" dirty="0"/>
              <a:t>Enterprise Act 2016</a:t>
            </a:r>
          </a:p>
        </p:txBody>
      </p:sp>
      <p:sp>
        <p:nvSpPr>
          <p:cNvPr id="3" name="Content Placeholder 2">
            <a:extLst>
              <a:ext uri="{FF2B5EF4-FFF2-40B4-BE49-F238E27FC236}">
                <a16:creationId xmlns:a16="http://schemas.microsoft.com/office/drawing/2014/main" id="{5F68DBC3-86F4-4F52-A4D0-AFA86701F53D}"/>
              </a:ext>
            </a:extLst>
          </p:cNvPr>
          <p:cNvSpPr>
            <a:spLocks noGrp="1"/>
          </p:cNvSpPr>
          <p:nvPr>
            <p:ph idx="1"/>
          </p:nvPr>
        </p:nvSpPr>
        <p:spPr/>
        <p:txBody>
          <a:bodyPr/>
          <a:lstStyle/>
          <a:p>
            <a:r>
              <a:rPr lang="en-GB" dirty="0"/>
              <a:t>Introduced as an amendment to the Insurance Act 2015</a:t>
            </a:r>
          </a:p>
          <a:p>
            <a:r>
              <a:rPr lang="en-GB" dirty="0"/>
              <a:t>Introduces a late payment clause to ALL policies</a:t>
            </a:r>
          </a:p>
          <a:p>
            <a:r>
              <a:rPr lang="en-GB" dirty="0"/>
              <a:t>Let’s discuss why this is so important in connection with claims.</a:t>
            </a:r>
          </a:p>
        </p:txBody>
      </p:sp>
    </p:spTree>
    <p:extLst>
      <p:ext uri="{BB962C8B-B14F-4D97-AF65-F5344CB8AC3E}">
        <p14:creationId xmlns:p14="http://schemas.microsoft.com/office/powerpoint/2010/main" val="37551810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946</TotalTime>
  <Words>1473</Words>
  <Application>Microsoft Office PowerPoint</Application>
  <PresentationFormat>Widescreen</PresentationFormat>
  <Paragraphs>180</Paragraphs>
  <Slides>23</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23</vt:i4>
      </vt:variant>
    </vt:vector>
  </HeadingPairs>
  <TitlesOfParts>
    <vt:vector size="28" baseType="lpstr">
      <vt:lpstr>Arial</vt:lpstr>
      <vt:lpstr>Calibri</vt:lpstr>
      <vt:lpstr>Calibri Light</vt:lpstr>
      <vt:lpstr>Wingdings</vt:lpstr>
      <vt:lpstr>Office Theme</vt:lpstr>
      <vt:lpstr>Claims Handling By Alan Chandler Chartered Insurer</vt:lpstr>
      <vt:lpstr>Alan Chandler, Chartered Insurer e mail alanchandler@uwclub.net</vt:lpstr>
      <vt:lpstr>Learning Objectives</vt:lpstr>
      <vt:lpstr>Claims are an insurers shop window – how clean is yours?</vt:lpstr>
      <vt:lpstr>Value your claims staff they are your shop front</vt:lpstr>
      <vt:lpstr>So who has to prove what in a claim fom a legal perspective</vt:lpstr>
      <vt:lpstr>  Claims Notification. Insurers require prompt notification for the following reasons:</vt:lpstr>
      <vt:lpstr>What happen if there is a delay in claims notification?</vt:lpstr>
      <vt:lpstr>Enterprise Act 2016</vt:lpstr>
      <vt:lpstr>Claims Handling</vt:lpstr>
      <vt:lpstr>Claims Handling</vt:lpstr>
      <vt:lpstr>Claims - Investigation</vt:lpstr>
      <vt:lpstr>Instruction of Experts </vt:lpstr>
      <vt:lpstr>PowerPoint Presentation</vt:lpstr>
      <vt:lpstr>PowerPoint Presentation</vt:lpstr>
      <vt:lpstr>PowerPoint Presentation</vt:lpstr>
      <vt:lpstr>PowerPoint Presentation</vt:lpstr>
      <vt:lpstr>Methods of providing Indemnity</vt:lpstr>
      <vt:lpstr>PowerPoint Presentation</vt:lpstr>
      <vt:lpstr>FCA League tables</vt:lpstr>
      <vt:lpstr>Financial Ombudsman Service (FOS)</vt:lpstr>
      <vt:lpstr>FOS remedies</vt:lpstr>
      <vt:lpstr>Learning Objectives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M85</dc:title>
  <dc:creator>alan chandler</dc:creator>
  <cp:lastModifiedBy>Alan Chandler</cp:lastModifiedBy>
  <cp:revision>32</cp:revision>
  <dcterms:created xsi:type="dcterms:W3CDTF">2018-09-19T18:25:21Z</dcterms:created>
  <dcterms:modified xsi:type="dcterms:W3CDTF">2023-03-08T22:25:15Z</dcterms:modified>
</cp:coreProperties>
</file>